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5" r:id="rId9"/>
    <p:sldId id="262" r:id="rId10"/>
    <p:sldId id="271" r:id="rId11"/>
    <p:sldId id="263" r:id="rId12"/>
    <p:sldId id="264" r:id="rId13"/>
    <p:sldId id="270" r:id="rId14"/>
    <p:sldId id="266" r:id="rId15"/>
    <p:sldId id="267" r:id="rId16"/>
    <p:sldId id="269" r:id="rId17"/>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37"/>
    <p:restoredTop sz="94731"/>
  </p:normalViewPr>
  <p:slideViewPr>
    <p:cSldViewPr>
      <p:cViewPr varScale="1">
        <p:scale>
          <a:sx n="107" d="100"/>
          <a:sy n="107" d="100"/>
        </p:scale>
        <p:origin x="192" y="8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22900" y="2786922"/>
            <a:ext cx="5041900" cy="1989006"/>
          </a:xfrm>
          <a:prstGeom prst="rect">
            <a:avLst/>
          </a:prstGeom>
        </p:spPr>
        <p:txBody>
          <a:bodyPr vert="horz" wrap="square" lIns="0" tIns="262890" rIns="0" bIns="0" rtlCol="0">
            <a:spAutoFit/>
          </a:bodyPr>
          <a:lstStyle/>
          <a:p>
            <a:pPr marL="12700" marR="5080" indent="-635" algn="ctr">
              <a:lnSpc>
                <a:spcPct val="79900"/>
              </a:lnSpc>
              <a:spcBef>
                <a:spcPts val="2070"/>
              </a:spcBef>
            </a:pPr>
            <a:r>
              <a:rPr lang="fr-FR" sz="5400" spc="-185" dirty="0">
                <a:latin typeface="Tahoma"/>
                <a:cs typeface="Tahoma"/>
              </a:rPr>
              <a:t>INNOVATION</a:t>
            </a:r>
            <a:br>
              <a:rPr lang="fr-FR" sz="6600" spc="-185" dirty="0">
                <a:latin typeface="Tahoma"/>
                <a:cs typeface="Tahoma"/>
              </a:rPr>
            </a:br>
            <a:br>
              <a:rPr lang="fr-FR" sz="6600" spc="-185" dirty="0">
                <a:latin typeface="Tahoma"/>
                <a:cs typeface="Tahoma"/>
              </a:rPr>
            </a:br>
            <a:r>
              <a:rPr sz="2000" b="0" spc="110" dirty="0">
                <a:solidFill>
                  <a:srgbClr val="282472"/>
                </a:solidFill>
                <a:latin typeface="Tahoma"/>
                <a:cs typeface="Tahoma"/>
              </a:rPr>
              <a:t>Dossier</a:t>
            </a:r>
            <a:r>
              <a:rPr sz="2000" b="0" spc="25" dirty="0">
                <a:solidFill>
                  <a:srgbClr val="282472"/>
                </a:solidFill>
                <a:latin typeface="Tahoma"/>
                <a:cs typeface="Tahoma"/>
              </a:rPr>
              <a:t> </a:t>
            </a:r>
            <a:r>
              <a:rPr sz="2000" b="0" spc="125" dirty="0">
                <a:solidFill>
                  <a:srgbClr val="282472"/>
                </a:solidFill>
                <a:latin typeface="Tahoma"/>
                <a:cs typeface="Tahoma"/>
              </a:rPr>
              <a:t>de</a:t>
            </a:r>
            <a:r>
              <a:rPr sz="2000" b="0" spc="25" dirty="0">
                <a:solidFill>
                  <a:srgbClr val="282472"/>
                </a:solidFill>
                <a:latin typeface="Tahoma"/>
                <a:cs typeface="Tahoma"/>
              </a:rPr>
              <a:t> </a:t>
            </a:r>
            <a:r>
              <a:rPr sz="2000" b="0" spc="130" dirty="0">
                <a:solidFill>
                  <a:srgbClr val="282472"/>
                </a:solidFill>
                <a:latin typeface="Tahoma"/>
                <a:cs typeface="Tahoma"/>
              </a:rPr>
              <a:t>candidature</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553998"/>
          </a:xfrm>
        </p:spPr>
        <p:txBody>
          <a:bodyPr/>
          <a:lstStyle/>
          <a:p>
            <a:pPr algn="ctr"/>
            <a:r>
              <a:rPr lang="fr-FR" dirty="0">
                <a:solidFill>
                  <a:srgbClr val="302E2C"/>
                </a:solidFill>
              </a:rPr>
              <a:t>Étoile de l’Innovation</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89583" y="2544994"/>
            <a:ext cx="9982200" cy="4616648"/>
          </a:xfrm>
          <a:prstGeom prst="rect">
            <a:avLst/>
          </a:prstGeom>
          <a:noFill/>
        </p:spPr>
        <p:txBody>
          <a:bodyPr wrap="square">
            <a:spAutoFit/>
          </a:bodyPr>
          <a:lstStyle/>
          <a:p>
            <a:r>
              <a:rPr lang="fr-FR" sz="1400" b="1" dirty="0"/>
              <a:t>Dans quel domaine votre innovation s’inscrit-elle</a:t>
            </a:r>
            <a:r>
              <a:rPr lang="fr-FR" sz="1400" dirty="0"/>
              <a:t>? (ex: gestion des ressources humaines, nouvelles technologies, nouvelle organisation</a:t>
            </a:r>
          </a:p>
          <a:p>
            <a:endParaRPr lang="fr-FR" sz="1400" b="1" dirty="0"/>
          </a:p>
          <a:p>
            <a:endParaRPr lang="fr-FR" sz="1400" b="1" dirty="0"/>
          </a:p>
          <a:p>
            <a:r>
              <a:rPr lang="fr-FR" sz="1400" b="1" dirty="0"/>
              <a:t>Présenter le ou les projet(s) mis en place : </a:t>
            </a:r>
          </a:p>
          <a:p>
            <a:pPr lvl="0"/>
            <a:endParaRPr lang="fr-FR" sz="1400"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BD7F0C0B-A79D-9712-B5AA-CC15F4DF4598}"/>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193647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70E922A3-5611-8289-44E2-BA94B78AFD5D}"/>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76740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617744"/>
          </a:xfrm>
        </p:spPr>
        <p:txBody>
          <a:bodyPr/>
          <a:lstStyle/>
          <a:p>
            <a:pPr algn="ctr"/>
            <a:r>
              <a:rPr lang="fr-FR" dirty="0">
                <a:solidFill>
                  <a:srgbClr val="302E2C"/>
                </a:solidFill>
              </a:rPr>
              <a:t>Ressources Humaines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0066F0EB-C35E-C4CB-90D4-DB072CF25BB8}"/>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131707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2769989"/>
          </a:xfrm>
        </p:spPr>
        <p:txBody>
          <a:bodyPr/>
          <a:lstStyle/>
          <a:p>
            <a:pPr algn="ctr"/>
            <a:r>
              <a:rPr lang="fr-FR" dirty="0">
                <a:solidFill>
                  <a:srgbClr val="302E2C"/>
                </a:solidFill>
              </a:rPr>
              <a:t>Historique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1808" y="2714625"/>
            <a:ext cx="9906000" cy="2246769"/>
          </a:xfrm>
          <a:prstGeom prst="rect">
            <a:avLst/>
          </a:prstGeom>
          <a:noFill/>
        </p:spPr>
        <p:txBody>
          <a:bodyPr wrap="square">
            <a:spAutoFit/>
          </a:bodyPr>
          <a:lstStyle/>
          <a:p>
            <a:r>
              <a:rPr lang="fr-FR" sz="1400" i="1" dirty="0"/>
              <a:t>Indiquez les faits marquants de la société, de sa création à aujourd’hui :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5DCB435B-CA3D-7B31-3556-2BF4FB300E4B}"/>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35300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D51124CC-4DC7-99C8-6646-3B1FDC2C6FE2}"/>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414737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39181" y="1656367"/>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80998" y="2341410"/>
            <a:ext cx="9982200" cy="5478423"/>
          </a:xfrm>
          <a:prstGeom prst="rect">
            <a:avLst/>
          </a:prstGeom>
          <a:noFill/>
        </p:spPr>
        <p:txBody>
          <a:bodyPr wrap="square">
            <a:spAutoFit/>
          </a:bodyPr>
          <a:lstStyle/>
          <a:p>
            <a:r>
              <a:rPr lang="fr-FR" sz="1400" dirty="0"/>
              <a:t>Merci d’avoir rempli ce dossier de candidature et d’y avoir joint les documents demandés. La rédaction de L’Officiel des transporteurs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 </a:t>
            </a:r>
            <a:r>
              <a:rPr lang="fr-FR" sz="1400" dirty="0">
                <a:solidFill>
                  <a:srgbClr val="0070C0"/>
                </a:solidFill>
              </a:rPr>
              <a:t>lesetoiles@info6tm.com -</a:t>
            </a:r>
            <a:r>
              <a:rPr lang="fr-FR" sz="1400" dirty="0"/>
              <a:t> </a:t>
            </a:r>
            <a:r>
              <a:rPr lang="fr-FR" sz="1400" dirty="0">
                <a:solidFill>
                  <a:srgbClr val="302E2C"/>
                </a:solidFill>
              </a:rPr>
              <a:t>06 86 05 79 35</a:t>
            </a:r>
          </a:p>
          <a:p>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ECACF7C2-21DF-84A4-F9D5-C2AB8A99732D}"/>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401449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49" y="3324225"/>
            <a:ext cx="9031099" cy="3046988"/>
          </a:xfrm>
        </p:spPr>
        <p:txBody>
          <a:bodyPr/>
          <a:lstStyle/>
          <a:p>
            <a:pPr algn="ctr"/>
            <a:r>
              <a:rPr lang="fr-FR" sz="3600" b="1" dirty="0">
                <a:solidFill>
                  <a:srgbClr val="C79940"/>
                </a:solidFill>
              </a:rPr>
              <a:t>La rédaction de L’Officiel des transporteurs</a:t>
            </a:r>
          </a:p>
          <a:p>
            <a:pPr algn="ctr"/>
            <a:endParaRPr lang="fr-FR" dirty="0">
              <a:solidFill>
                <a:srgbClr val="0070C0"/>
              </a:solidFill>
            </a:endParaRPr>
          </a:p>
          <a:p>
            <a:pPr algn="ctr"/>
            <a:r>
              <a:rPr lang="fr-FR" dirty="0">
                <a:solidFill>
                  <a:srgbClr val="0070C0"/>
                </a:solidFill>
              </a:rPr>
              <a:t>lesetoiles@info6tm.com </a:t>
            </a:r>
          </a:p>
          <a:p>
            <a:pPr algn="ctr"/>
            <a:r>
              <a:rPr lang="fr-FR" dirty="0">
                <a:solidFill>
                  <a:srgbClr val="302E2C"/>
                </a:solidFill>
              </a:rPr>
              <a:t>06 86 05 79 35</a:t>
            </a:r>
          </a:p>
          <a:p>
            <a:pPr algn="ctr"/>
            <a:endParaRPr lang="fr-FR" dirty="0">
              <a:solidFill>
                <a:srgbClr val="302E2C"/>
              </a:solidFill>
            </a:endParaRP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3" cstate="print"/>
          <a:stretch>
            <a:fillRect/>
          </a:stretch>
        </p:blipFill>
        <p:spPr>
          <a:xfrm>
            <a:off x="4503986" y="5991225"/>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400050"/>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sz="2450" spc="5" dirty="0"/>
              <a:t> </a:t>
            </a:r>
            <a:r>
              <a:rPr sz="2450" cap="small" spc="75" dirty="0"/>
              <a:t>2</a:t>
            </a:r>
            <a:r>
              <a:rPr sz="2450" spc="375" dirty="0"/>
              <a:t>0</a:t>
            </a:r>
            <a:r>
              <a:rPr sz="2450" cap="small" spc="75" dirty="0"/>
              <a:t>2</a:t>
            </a:r>
            <a:r>
              <a:rPr sz="2450" spc="355" dirty="0"/>
              <a:t>0</a:t>
            </a:r>
            <a:endParaRPr sz="245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9" name="object 9"/>
          <p:cNvSpPr/>
          <p:nvPr/>
        </p:nvSpPr>
        <p:spPr>
          <a:xfrm>
            <a:off x="718155" y="255909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0" name="object 10"/>
          <p:cNvSpPr/>
          <p:nvPr/>
        </p:nvSpPr>
        <p:spPr>
          <a:xfrm>
            <a:off x="718155" y="3143637"/>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1" name="object 11"/>
          <p:cNvSpPr/>
          <p:nvPr/>
        </p:nvSpPr>
        <p:spPr>
          <a:xfrm>
            <a:off x="718155" y="372818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2" name="object 12"/>
          <p:cNvSpPr/>
          <p:nvPr/>
        </p:nvSpPr>
        <p:spPr>
          <a:xfrm>
            <a:off x="718155" y="4117879"/>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3" name="object 13"/>
          <p:cNvSpPr/>
          <p:nvPr/>
        </p:nvSpPr>
        <p:spPr>
          <a:xfrm>
            <a:off x="718155" y="5092121"/>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4" name="object 14"/>
          <p:cNvSpPr txBox="1"/>
          <p:nvPr/>
        </p:nvSpPr>
        <p:spPr>
          <a:xfrm>
            <a:off x="831150" y="2446897"/>
            <a:ext cx="5018405" cy="2948305"/>
          </a:xfrm>
          <a:prstGeom prst="rect">
            <a:avLst/>
          </a:prstGeom>
        </p:spPr>
        <p:txBody>
          <a:bodyPr vert="horz" wrap="square" lIns="0" tIns="39369" rIns="0" bIns="0" rtlCol="0">
            <a:spAutoFit/>
          </a:bodyPr>
          <a:lstStyle/>
          <a:p>
            <a:pPr marL="12700">
              <a:lnSpc>
                <a:spcPct val="100000"/>
              </a:lnSpc>
              <a:spcBef>
                <a:spcPts val="309"/>
              </a:spcBef>
            </a:pPr>
            <a:r>
              <a:rPr sz="1100" spc="75" dirty="0">
                <a:solidFill>
                  <a:srgbClr val="2F2E2B"/>
                </a:solidFill>
                <a:latin typeface="Trebuchet MS"/>
                <a:cs typeface="Trebuchet MS"/>
              </a:rPr>
              <a:t>L'Étoile</a:t>
            </a:r>
            <a:r>
              <a:rPr sz="1100" spc="70" dirty="0">
                <a:solidFill>
                  <a:srgbClr val="2F2E2B"/>
                </a:solidFill>
                <a:latin typeface="Trebuchet MS"/>
                <a:cs typeface="Trebuchet MS"/>
              </a:rPr>
              <a:t> </a:t>
            </a:r>
            <a:r>
              <a:rPr sz="1100" spc="100" dirty="0">
                <a:solidFill>
                  <a:srgbClr val="2F2E2B"/>
                </a:solidFill>
                <a:latin typeface="Trebuchet MS"/>
                <a:cs typeface="Trebuchet MS"/>
              </a:rPr>
              <a:t>du</a:t>
            </a:r>
            <a:r>
              <a:rPr sz="1100" spc="75" dirty="0">
                <a:solidFill>
                  <a:srgbClr val="2F2E2B"/>
                </a:solidFill>
                <a:latin typeface="Trebuchet MS"/>
                <a:cs typeface="Trebuchet MS"/>
              </a:rPr>
              <a:t> </a:t>
            </a:r>
            <a:r>
              <a:rPr sz="1100" spc="65" dirty="0">
                <a:solidFill>
                  <a:srgbClr val="2F2E2B"/>
                </a:solidFill>
                <a:latin typeface="Trebuchet MS"/>
                <a:cs typeface="Trebuchet MS"/>
              </a:rPr>
              <a:t>transport</a:t>
            </a:r>
            <a:r>
              <a:rPr sz="1100" spc="75" dirty="0">
                <a:solidFill>
                  <a:srgbClr val="2F2E2B"/>
                </a:solidFill>
                <a:latin typeface="Trebuchet MS"/>
                <a:cs typeface="Trebuchet MS"/>
              </a:rPr>
              <a:t> </a:t>
            </a:r>
            <a:r>
              <a:rPr sz="1100" spc="70" dirty="0">
                <a:solidFill>
                  <a:srgbClr val="2F2E2B"/>
                </a:solidFill>
                <a:latin typeface="Trebuchet MS"/>
                <a:cs typeface="Trebuchet MS"/>
              </a:rPr>
              <a:t>est </a:t>
            </a:r>
            <a:r>
              <a:rPr sz="1100" spc="95" dirty="0">
                <a:solidFill>
                  <a:srgbClr val="2F2E2B"/>
                </a:solidFill>
                <a:latin typeface="Trebuchet MS"/>
                <a:cs typeface="Trebuchet MS"/>
              </a:rPr>
              <a:t>une</a:t>
            </a:r>
            <a:r>
              <a:rPr sz="1100" spc="75" dirty="0">
                <a:solidFill>
                  <a:srgbClr val="2F2E2B"/>
                </a:solidFill>
                <a:latin typeface="Trebuchet MS"/>
                <a:cs typeface="Trebuchet MS"/>
              </a:rPr>
              <a:t> </a:t>
            </a:r>
            <a:r>
              <a:rPr sz="1100" spc="65" dirty="0">
                <a:solidFill>
                  <a:srgbClr val="2F2E2B"/>
                </a:solidFill>
                <a:latin typeface="Trebuchet MS"/>
                <a:cs typeface="Trebuchet MS"/>
              </a:rPr>
              <a:t>manifestation</a:t>
            </a:r>
            <a:r>
              <a:rPr sz="1100" spc="75" dirty="0">
                <a:solidFill>
                  <a:srgbClr val="2F2E2B"/>
                </a:solidFill>
                <a:latin typeface="Trebuchet MS"/>
                <a:cs typeface="Trebuchet MS"/>
              </a:rPr>
              <a:t> </a:t>
            </a:r>
            <a:r>
              <a:rPr sz="1100" spc="80" dirty="0">
                <a:solidFill>
                  <a:srgbClr val="2F2E2B"/>
                </a:solidFill>
                <a:latin typeface="Trebuchet MS"/>
                <a:cs typeface="Trebuchet MS"/>
              </a:rPr>
              <a:t>annuelle</a:t>
            </a:r>
            <a:r>
              <a:rPr sz="1100" spc="70" dirty="0">
                <a:solidFill>
                  <a:srgbClr val="2F2E2B"/>
                </a:solidFill>
                <a:latin typeface="Trebuchet MS"/>
                <a:cs typeface="Trebuchet MS"/>
              </a:rPr>
              <a:t> </a:t>
            </a:r>
            <a:r>
              <a:rPr sz="1100" spc="95" dirty="0">
                <a:solidFill>
                  <a:srgbClr val="2F2E2B"/>
                </a:solidFill>
                <a:latin typeface="Trebuchet MS"/>
                <a:cs typeface="Trebuchet MS"/>
              </a:rPr>
              <a:t>organisée</a:t>
            </a:r>
            <a:r>
              <a:rPr sz="1100" spc="75" dirty="0">
                <a:solidFill>
                  <a:srgbClr val="2F2E2B"/>
                </a:solidFill>
                <a:latin typeface="Trebuchet MS"/>
                <a:cs typeface="Trebuchet MS"/>
              </a:rPr>
              <a:t> </a:t>
            </a:r>
            <a:r>
              <a:rPr sz="1100" spc="60" dirty="0">
                <a:solidFill>
                  <a:srgbClr val="2F2E2B"/>
                </a:solidFill>
                <a:latin typeface="Trebuchet MS"/>
                <a:cs typeface="Trebuchet MS"/>
              </a:rPr>
              <a:t>par</a:t>
            </a:r>
            <a:endParaRPr sz="1100">
              <a:latin typeface="Trebuchet MS"/>
              <a:cs typeface="Trebuchet MS"/>
            </a:endParaRPr>
          </a:p>
          <a:p>
            <a:pPr marL="12700">
              <a:lnSpc>
                <a:spcPct val="100000"/>
              </a:lnSpc>
              <a:spcBef>
                <a:spcPts val="210"/>
              </a:spcBef>
            </a:pPr>
            <a:r>
              <a:rPr sz="1100" b="1" spc="85" dirty="0">
                <a:solidFill>
                  <a:srgbClr val="2F2E2B"/>
                </a:solidFill>
                <a:latin typeface="Trebuchet MS"/>
                <a:cs typeface="Trebuchet MS"/>
              </a:rPr>
              <a:t>FranceRoutes</a:t>
            </a:r>
            <a:r>
              <a:rPr sz="1100" b="1" spc="55" dirty="0">
                <a:solidFill>
                  <a:srgbClr val="2F2E2B"/>
                </a:solidFill>
                <a:latin typeface="Trebuchet MS"/>
                <a:cs typeface="Trebuchet MS"/>
              </a:rPr>
              <a:t> </a:t>
            </a:r>
            <a:r>
              <a:rPr sz="1100" spc="25" dirty="0">
                <a:solidFill>
                  <a:srgbClr val="2F2E2B"/>
                </a:solidFill>
                <a:latin typeface="Trebuchet MS"/>
                <a:cs typeface="Trebuchet MS"/>
              </a:rPr>
              <a:t>et</a:t>
            </a:r>
            <a:r>
              <a:rPr sz="1100" spc="75" dirty="0">
                <a:solidFill>
                  <a:srgbClr val="2F2E2B"/>
                </a:solidFill>
                <a:latin typeface="Trebuchet MS"/>
                <a:cs typeface="Trebuchet MS"/>
              </a:rPr>
              <a:t> </a:t>
            </a:r>
            <a:r>
              <a:rPr sz="1100" spc="40" dirty="0">
                <a:solidFill>
                  <a:srgbClr val="2F2E2B"/>
                </a:solidFill>
                <a:latin typeface="Trebuchet MS"/>
                <a:cs typeface="Trebuchet MS"/>
              </a:rPr>
              <a:t>l’</a:t>
            </a:r>
            <a:r>
              <a:rPr sz="1100" b="1" spc="40" dirty="0">
                <a:solidFill>
                  <a:srgbClr val="2F2E2B"/>
                </a:solidFill>
                <a:latin typeface="Trebuchet MS"/>
                <a:cs typeface="Trebuchet MS"/>
              </a:rPr>
              <a:t>Officiel</a:t>
            </a:r>
            <a:r>
              <a:rPr sz="1100" b="1" spc="65" dirty="0">
                <a:solidFill>
                  <a:srgbClr val="2F2E2B"/>
                </a:solidFill>
                <a:latin typeface="Trebuchet MS"/>
                <a:cs typeface="Trebuchet MS"/>
              </a:rPr>
              <a:t> </a:t>
            </a:r>
            <a:r>
              <a:rPr sz="1100" b="1" spc="105" dirty="0">
                <a:solidFill>
                  <a:srgbClr val="2F2E2B"/>
                </a:solidFill>
                <a:latin typeface="Trebuchet MS"/>
                <a:cs typeface="Trebuchet MS"/>
              </a:rPr>
              <a:t>des</a:t>
            </a:r>
            <a:r>
              <a:rPr sz="1100" b="1" spc="60" dirty="0">
                <a:solidFill>
                  <a:srgbClr val="2F2E2B"/>
                </a:solidFill>
                <a:latin typeface="Trebuchet MS"/>
                <a:cs typeface="Trebuchet MS"/>
              </a:rPr>
              <a:t> </a:t>
            </a:r>
            <a:r>
              <a:rPr sz="1100" b="1" spc="65" dirty="0">
                <a:solidFill>
                  <a:srgbClr val="2F2E2B"/>
                </a:solidFill>
                <a:latin typeface="Trebuchet MS"/>
                <a:cs typeface="Trebuchet MS"/>
              </a:rPr>
              <a:t>Transporteurs</a:t>
            </a:r>
            <a:r>
              <a:rPr sz="1100" spc="65" dirty="0">
                <a:solidFill>
                  <a:srgbClr val="2F2E2B"/>
                </a:solidFill>
                <a:latin typeface="Trebuchet MS"/>
                <a:cs typeface="Trebuchet MS"/>
              </a:rPr>
              <a:t>,</a:t>
            </a:r>
            <a:r>
              <a:rPr sz="1100" spc="75" dirty="0">
                <a:solidFill>
                  <a:srgbClr val="2F2E2B"/>
                </a:solidFill>
                <a:latin typeface="Trebuchet MS"/>
                <a:cs typeface="Trebuchet MS"/>
              </a:rPr>
              <a:t> </a:t>
            </a:r>
            <a:r>
              <a:rPr sz="1100" spc="10" dirty="0">
                <a:solidFill>
                  <a:srgbClr val="2F2E2B"/>
                </a:solidFill>
                <a:latin typeface="Trebuchet MS"/>
                <a:cs typeface="Trebuchet MS"/>
              </a:rPr>
              <a:t>1er</a:t>
            </a:r>
            <a:r>
              <a:rPr sz="1100" spc="80" dirty="0">
                <a:solidFill>
                  <a:srgbClr val="2F2E2B"/>
                </a:solidFill>
                <a:latin typeface="Trebuchet MS"/>
                <a:cs typeface="Trebuchet MS"/>
              </a:rPr>
              <a:t> </a:t>
            </a:r>
            <a:r>
              <a:rPr sz="1100" spc="95" dirty="0">
                <a:solidFill>
                  <a:srgbClr val="2F2E2B"/>
                </a:solidFill>
                <a:latin typeface="Trebuchet MS"/>
                <a:cs typeface="Trebuchet MS"/>
              </a:rPr>
              <a:t>magazine</a:t>
            </a:r>
            <a:r>
              <a:rPr sz="1100" spc="75" dirty="0">
                <a:solidFill>
                  <a:srgbClr val="2F2E2B"/>
                </a:solidFill>
                <a:latin typeface="Trebuchet MS"/>
                <a:cs typeface="Trebuchet MS"/>
              </a:rPr>
              <a:t> </a:t>
            </a:r>
            <a:r>
              <a:rPr sz="1100" spc="100" dirty="0">
                <a:solidFill>
                  <a:srgbClr val="2F2E2B"/>
                </a:solidFill>
                <a:latin typeface="Trebuchet MS"/>
                <a:cs typeface="Trebuchet MS"/>
              </a:rPr>
              <a:t>du</a:t>
            </a:r>
            <a:r>
              <a:rPr sz="1100" spc="80" dirty="0">
                <a:solidFill>
                  <a:srgbClr val="2F2E2B"/>
                </a:solidFill>
                <a:latin typeface="Trebuchet MS"/>
                <a:cs typeface="Trebuchet MS"/>
              </a:rPr>
              <a:t> </a:t>
            </a:r>
            <a:r>
              <a:rPr sz="1100" spc="90" dirty="0">
                <a:solidFill>
                  <a:srgbClr val="2F2E2B"/>
                </a:solidFill>
                <a:latin typeface="Trebuchet MS"/>
                <a:cs typeface="Trebuchet MS"/>
              </a:rPr>
              <a:t>TRM</a:t>
            </a:r>
            <a:r>
              <a:rPr sz="1100" b="1" spc="90"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2860">
              <a:lnSpc>
                <a:spcPct val="116199"/>
              </a:lnSpc>
            </a:pPr>
            <a:r>
              <a:rPr sz="1100" dirty="0">
                <a:solidFill>
                  <a:srgbClr val="2F2E2B"/>
                </a:solidFill>
                <a:latin typeface="Trebuchet MS"/>
                <a:cs typeface="Trebuchet MS"/>
              </a:rPr>
              <a:t>Il</a:t>
            </a:r>
            <a:r>
              <a:rPr sz="1100" spc="65" dirty="0">
                <a:solidFill>
                  <a:srgbClr val="2F2E2B"/>
                </a:solidFill>
                <a:latin typeface="Trebuchet MS"/>
                <a:cs typeface="Trebuchet MS"/>
              </a:rPr>
              <a:t> </a:t>
            </a:r>
            <a:r>
              <a:rPr sz="1100" spc="35" dirty="0">
                <a:solidFill>
                  <a:srgbClr val="2F2E2B"/>
                </a:solidFill>
                <a:latin typeface="Trebuchet MS"/>
                <a:cs typeface="Trebuchet MS"/>
              </a:rPr>
              <a:t>s’agit</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70" dirty="0">
                <a:solidFill>
                  <a:srgbClr val="2F2E2B"/>
                </a:solidFill>
                <a:latin typeface="Trebuchet MS"/>
                <a:cs typeface="Trebuchet MS"/>
              </a:rPr>
              <a:t> opération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65" dirty="0">
                <a:solidFill>
                  <a:srgbClr val="2F2E2B"/>
                </a:solidFill>
                <a:latin typeface="Trebuchet MS"/>
                <a:cs typeface="Trebuchet MS"/>
              </a:rPr>
              <a:t>valorisation</a:t>
            </a:r>
            <a:r>
              <a:rPr sz="1100" spc="70"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80" dirty="0">
                <a:solidFill>
                  <a:srgbClr val="2F2E2B"/>
                </a:solidFill>
                <a:latin typeface="Trebuchet MS"/>
                <a:cs typeface="Trebuchet MS"/>
              </a:rPr>
              <a:t>l’ensemble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30" dirty="0">
                <a:solidFill>
                  <a:srgbClr val="2F2E2B"/>
                </a:solidFill>
                <a:latin typeface="Trebuchet MS"/>
                <a:cs typeface="Trebuchet MS"/>
              </a:rPr>
              <a:t>filière</a:t>
            </a:r>
            <a:r>
              <a:rPr sz="1100" spc="65" dirty="0">
                <a:solidFill>
                  <a:srgbClr val="2F2E2B"/>
                </a:solidFill>
                <a:latin typeface="Trebuchet MS"/>
                <a:cs typeface="Trebuchet MS"/>
              </a:rPr>
              <a:t> </a:t>
            </a:r>
            <a:r>
              <a:rPr sz="1100" spc="100" dirty="0">
                <a:solidFill>
                  <a:srgbClr val="2F2E2B"/>
                </a:solidFill>
                <a:latin typeface="Trebuchet MS"/>
                <a:cs typeface="Trebuchet MS"/>
              </a:rPr>
              <a:t>du </a:t>
            </a:r>
            <a:r>
              <a:rPr sz="1100" spc="-315" dirty="0">
                <a:solidFill>
                  <a:srgbClr val="2F2E2B"/>
                </a:solidFill>
                <a:latin typeface="Trebuchet MS"/>
                <a:cs typeface="Trebuchet MS"/>
              </a:rPr>
              <a:t> </a:t>
            </a:r>
            <a:r>
              <a:rPr sz="1100" spc="65" dirty="0">
                <a:solidFill>
                  <a:srgbClr val="2F2E2B"/>
                </a:solidFill>
                <a:latin typeface="Trebuchet MS"/>
                <a:cs typeface="Trebuchet MS"/>
              </a:rPr>
              <a:t>transport</a:t>
            </a:r>
            <a:r>
              <a:rPr sz="1100" spc="60" dirty="0">
                <a:solidFill>
                  <a:srgbClr val="2F2E2B"/>
                </a:solidFill>
                <a:latin typeface="Trebuchet MS"/>
                <a:cs typeface="Trebuchet MS"/>
              </a:rPr>
              <a:t> </a:t>
            </a:r>
            <a:r>
              <a:rPr sz="1100" spc="45" dirty="0">
                <a:solidFill>
                  <a:srgbClr val="2F2E2B"/>
                </a:solidFill>
                <a:latin typeface="Trebuchet MS"/>
                <a:cs typeface="Trebuchet MS"/>
              </a:rPr>
              <a:t>routier</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80" dirty="0">
                <a:solidFill>
                  <a:srgbClr val="2F2E2B"/>
                </a:solidFill>
                <a:latin typeface="Trebuchet MS"/>
                <a:cs typeface="Trebuchet MS"/>
              </a:rPr>
              <a:t>marchandises.</a:t>
            </a:r>
            <a:endParaRPr sz="1100">
              <a:latin typeface="Trebuchet MS"/>
              <a:cs typeface="Trebuchet MS"/>
            </a:endParaRPr>
          </a:p>
          <a:p>
            <a:pPr>
              <a:lnSpc>
                <a:spcPct val="100000"/>
              </a:lnSpc>
              <a:spcBef>
                <a:spcPts val="10"/>
              </a:spcBef>
            </a:pPr>
            <a:endParaRPr sz="1500">
              <a:latin typeface="Trebuchet MS"/>
              <a:cs typeface="Trebuchet MS"/>
            </a:endParaRPr>
          </a:p>
          <a:p>
            <a:pPr marL="12700">
              <a:lnSpc>
                <a:spcPct val="100000"/>
              </a:lnSpc>
            </a:pPr>
            <a:r>
              <a:rPr sz="1100" spc="45" dirty="0">
                <a:solidFill>
                  <a:srgbClr val="2F2E2B"/>
                </a:solidFill>
                <a:latin typeface="Trebuchet MS"/>
                <a:cs typeface="Trebuchet MS"/>
              </a:rPr>
              <a:t>C’est</a:t>
            </a:r>
            <a:r>
              <a:rPr sz="1100" spc="65" dirty="0">
                <a:solidFill>
                  <a:srgbClr val="2F2E2B"/>
                </a:solidFill>
                <a:latin typeface="Trebuchet MS"/>
                <a:cs typeface="Trebuchet MS"/>
              </a:rPr>
              <a:t> </a:t>
            </a:r>
            <a:r>
              <a:rPr sz="1100" spc="90" dirty="0">
                <a:solidFill>
                  <a:srgbClr val="2F2E2B"/>
                </a:solidFill>
                <a:latin typeface="Trebuchet MS"/>
                <a:cs typeface="Trebuchet MS"/>
              </a:rPr>
              <a:t>aussi</a:t>
            </a:r>
            <a:r>
              <a:rPr sz="1100" spc="65" dirty="0">
                <a:solidFill>
                  <a:srgbClr val="2F2E2B"/>
                </a:solidFill>
                <a:latin typeface="Trebuchet MS"/>
                <a:cs typeface="Trebuchet MS"/>
              </a:rPr>
              <a:t> </a:t>
            </a:r>
            <a:r>
              <a:rPr sz="1100" spc="70" dirty="0">
                <a:solidFill>
                  <a:srgbClr val="2F2E2B"/>
                </a:solidFill>
                <a:latin typeface="Trebuchet MS"/>
                <a:cs typeface="Trebuchet MS"/>
              </a:rPr>
              <a:t>l’occasion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rencontrer</a:t>
            </a:r>
            <a:r>
              <a:rPr sz="1100" spc="65" dirty="0">
                <a:solidFill>
                  <a:srgbClr val="2F2E2B"/>
                </a:solidFill>
                <a:latin typeface="Trebuchet MS"/>
                <a:cs typeface="Trebuchet MS"/>
              </a:rPr>
              <a:t> </a:t>
            </a:r>
            <a:r>
              <a:rPr sz="1100" spc="114" dirty="0">
                <a:solidFill>
                  <a:srgbClr val="2F2E2B"/>
                </a:solidFill>
                <a:latin typeface="Trebuchet MS"/>
                <a:cs typeface="Trebuchet MS"/>
              </a:rPr>
              <a:t>des</a:t>
            </a:r>
            <a:r>
              <a:rPr sz="1100" spc="65" dirty="0">
                <a:solidFill>
                  <a:srgbClr val="2F2E2B"/>
                </a:solidFill>
                <a:latin typeface="Trebuchet MS"/>
                <a:cs typeface="Trebuchet MS"/>
              </a:rPr>
              <a:t> </a:t>
            </a:r>
            <a:r>
              <a:rPr sz="1100" b="1" spc="75" dirty="0">
                <a:solidFill>
                  <a:srgbClr val="2F2E2B"/>
                </a:solidFill>
                <a:latin typeface="Trebuchet MS"/>
                <a:cs typeface="Trebuchet MS"/>
              </a:rPr>
              <a:t>TPE</a:t>
            </a:r>
            <a:r>
              <a:rPr sz="1100" b="1" spc="50" dirty="0">
                <a:solidFill>
                  <a:srgbClr val="2F2E2B"/>
                </a:solidFill>
                <a:latin typeface="Trebuchet MS"/>
                <a:cs typeface="Trebuchet MS"/>
              </a:rPr>
              <a:t> </a:t>
            </a:r>
            <a:r>
              <a:rPr sz="1100" b="1" spc="45" dirty="0">
                <a:solidFill>
                  <a:srgbClr val="2F2E2B"/>
                </a:solidFill>
                <a:latin typeface="Trebuchet MS"/>
                <a:cs typeface="Trebuchet MS"/>
              </a:rPr>
              <a:t>et</a:t>
            </a:r>
            <a:r>
              <a:rPr sz="1100" b="1" spc="55" dirty="0">
                <a:solidFill>
                  <a:srgbClr val="2F2E2B"/>
                </a:solidFill>
                <a:latin typeface="Trebuchet MS"/>
                <a:cs typeface="Trebuchet MS"/>
              </a:rPr>
              <a:t> </a:t>
            </a:r>
            <a:r>
              <a:rPr sz="1100" b="1" spc="120" dirty="0">
                <a:solidFill>
                  <a:srgbClr val="2F2E2B"/>
                </a:solidFill>
                <a:latin typeface="Trebuchet MS"/>
                <a:cs typeface="Trebuchet MS"/>
              </a:rPr>
              <a:t>PME</a:t>
            </a:r>
            <a:r>
              <a:rPr sz="1100" b="1"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55" dirty="0">
                <a:solidFill>
                  <a:srgbClr val="2F2E2B"/>
                </a:solidFill>
                <a:latin typeface="Trebuchet MS"/>
                <a:cs typeface="Trebuchet MS"/>
              </a:rPr>
              <a:t>France.</a:t>
            </a:r>
            <a:endParaRPr sz="1100">
              <a:latin typeface="Trebuchet MS"/>
              <a:cs typeface="Trebuchet MS"/>
            </a:endParaRPr>
          </a:p>
          <a:p>
            <a:pPr>
              <a:lnSpc>
                <a:spcPct val="100000"/>
              </a:lnSpc>
              <a:spcBef>
                <a:spcPts val="25"/>
              </a:spcBef>
            </a:pPr>
            <a:endParaRPr sz="1300">
              <a:latin typeface="Trebuchet MS"/>
              <a:cs typeface="Trebuchet MS"/>
            </a:endParaRPr>
          </a:p>
          <a:p>
            <a:pPr marL="12700" marR="158115">
              <a:lnSpc>
                <a:spcPct val="116199"/>
              </a:lnSpc>
            </a:pPr>
            <a:r>
              <a:rPr sz="1100" spc="110" dirty="0">
                <a:solidFill>
                  <a:srgbClr val="2F2E2B"/>
                </a:solidFill>
                <a:latin typeface="Trebuchet MS"/>
                <a:cs typeface="Trebuchet MS"/>
              </a:rPr>
              <a:t>A</a:t>
            </a:r>
            <a:r>
              <a:rPr sz="1100" spc="70" dirty="0">
                <a:solidFill>
                  <a:srgbClr val="2F2E2B"/>
                </a:solidFill>
                <a:latin typeface="Trebuchet MS"/>
                <a:cs typeface="Trebuchet MS"/>
              </a:rPr>
              <a:t> </a:t>
            </a:r>
            <a:r>
              <a:rPr sz="1100" spc="105" dirty="0">
                <a:solidFill>
                  <a:srgbClr val="2F2E2B"/>
                </a:solidFill>
                <a:latin typeface="Trebuchet MS"/>
                <a:cs typeface="Trebuchet MS"/>
              </a:rPr>
              <a:t>chacune</a:t>
            </a:r>
            <a:r>
              <a:rPr sz="1100" spc="70" dirty="0">
                <a:solidFill>
                  <a:srgbClr val="2F2E2B"/>
                </a:solidFill>
                <a:latin typeface="Trebuchet MS"/>
                <a:cs typeface="Trebuchet MS"/>
              </a:rPr>
              <a:t> </a:t>
            </a:r>
            <a:r>
              <a:rPr sz="1100" spc="114" dirty="0">
                <a:solidFill>
                  <a:srgbClr val="2F2E2B"/>
                </a:solidFill>
                <a:latin typeface="Trebuchet MS"/>
                <a:cs typeface="Trebuchet MS"/>
              </a:rPr>
              <a:t>des</a:t>
            </a:r>
            <a:r>
              <a:rPr sz="1100" spc="75" dirty="0">
                <a:solidFill>
                  <a:srgbClr val="2F2E2B"/>
                </a:solidFill>
                <a:latin typeface="Trebuchet MS"/>
                <a:cs typeface="Trebuchet MS"/>
              </a:rPr>
              <a:t> </a:t>
            </a:r>
            <a:r>
              <a:rPr sz="1100" spc="50" dirty="0">
                <a:solidFill>
                  <a:srgbClr val="2F2E2B"/>
                </a:solidFill>
                <a:latin typeface="Trebuchet MS"/>
                <a:cs typeface="Trebuchet MS"/>
              </a:rPr>
              <a:t>éditions,</a:t>
            </a:r>
            <a:r>
              <a:rPr sz="1100" spc="55" dirty="0">
                <a:solidFill>
                  <a:srgbClr val="2F2E2B"/>
                </a:solidFill>
                <a:latin typeface="Trebuchet MS"/>
                <a:cs typeface="Trebuchet MS"/>
              </a:rPr>
              <a:t> </a:t>
            </a:r>
            <a:r>
              <a:rPr sz="1100" b="1" spc="35" dirty="0">
                <a:solidFill>
                  <a:srgbClr val="2F2E2B"/>
                </a:solidFill>
                <a:latin typeface="Trebuchet MS"/>
                <a:cs typeface="Trebuchet MS"/>
              </a:rPr>
              <a:t>6</a:t>
            </a:r>
            <a:r>
              <a:rPr sz="1100" b="1" spc="55" dirty="0">
                <a:solidFill>
                  <a:srgbClr val="2F2E2B"/>
                </a:solidFill>
                <a:latin typeface="Trebuchet MS"/>
                <a:cs typeface="Trebuchet MS"/>
              </a:rPr>
              <a:t> </a:t>
            </a:r>
            <a:r>
              <a:rPr sz="1100" b="1" spc="80" dirty="0">
                <a:solidFill>
                  <a:srgbClr val="2F2E2B"/>
                </a:solidFill>
                <a:latin typeface="Trebuchet MS"/>
                <a:cs typeface="Trebuchet MS"/>
              </a:rPr>
              <a:t>Dirigeants</a:t>
            </a:r>
            <a:r>
              <a:rPr sz="1100" b="1" spc="60" dirty="0">
                <a:solidFill>
                  <a:srgbClr val="2F2E2B"/>
                </a:solidFill>
                <a:latin typeface="Trebuchet MS"/>
                <a:cs typeface="Trebuchet MS"/>
              </a:rPr>
              <a:t> d’entreprise</a:t>
            </a:r>
            <a:r>
              <a:rPr sz="1100" b="1" spc="55" dirty="0">
                <a:solidFill>
                  <a:srgbClr val="2F2E2B"/>
                </a:solidFill>
                <a:latin typeface="Trebuchet MS"/>
                <a:cs typeface="Trebuchet MS"/>
              </a:rPr>
              <a:t> </a:t>
            </a:r>
            <a:r>
              <a:rPr sz="1100" b="1" spc="90" dirty="0">
                <a:solidFill>
                  <a:srgbClr val="2F2E2B"/>
                </a:solidFill>
                <a:latin typeface="Trebuchet MS"/>
                <a:cs typeface="Trebuchet MS"/>
              </a:rPr>
              <a:t>de</a:t>
            </a:r>
            <a:r>
              <a:rPr sz="1100" b="1" spc="55" dirty="0">
                <a:solidFill>
                  <a:srgbClr val="2F2E2B"/>
                </a:solidFill>
                <a:latin typeface="Trebuchet MS"/>
                <a:cs typeface="Trebuchet MS"/>
              </a:rPr>
              <a:t> </a:t>
            </a:r>
            <a:r>
              <a:rPr sz="1100" b="1" spc="70" dirty="0">
                <a:solidFill>
                  <a:srgbClr val="2F2E2B"/>
                </a:solidFill>
                <a:latin typeface="Trebuchet MS"/>
                <a:cs typeface="Trebuchet MS"/>
              </a:rPr>
              <a:t>transport</a:t>
            </a:r>
            <a:r>
              <a:rPr sz="1100" b="1" spc="55" dirty="0">
                <a:solidFill>
                  <a:srgbClr val="2F2E2B"/>
                </a:solidFill>
                <a:latin typeface="Trebuchet MS"/>
                <a:cs typeface="Trebuchet MS"/>
              </a:rPr>
              <a:t> </a:t>
            </a:r>
            <a:r>
              <a:rPr sz="1100" b="1" spc="90" dirty="0">
                <a:solidFill>
                  <a:srgbClr val="2F2E2B"/>
                </a:solidFill>
                <a:latin typeface="Trebuchet MS"/>
                <a:cs typeface="Trebuchet MS"/>
              </a:rPr>
              <a:t>de </a:t>
            </a:r>
            <a:r>
              <a:rPr sz="1100" b="1" spc="-315" dirty="0">
                <a:solidFill>
                  <a:srgbClr val="2F2E2B"/>
                </a:solidFill>
                <a:latin typeface="Trebuchet MS"/>
                <a:cs typeface="Trebuchet MS"/>
              </a:rPr>
              <a:t> </a:t>
            </a:r>
            <a:r>
              <a:rPr sz="1100" b="1" spc="95" dirty="0">
                <a:solidFill>
                  <a:srgbClr val="2F2E2B"/>
                </a:solidFill>
                <a:latin typeface="Trebuchet MS"/>
                <a:cs typeface="Trebuchet MS"/>
              </a:rPr>
              <a:t>marchandises</a:t>
            </a:r>
            <a:r>
              <a:rPr sz="1100" b="1" spc="6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114" dirty="0">
                <a:solidFill>
                  <a:srgbClr val="2F2E2B"/>
                </a:solidFill>
                <a:latin typeface="Trebuchet MS"/>
                <a:cs typeface="Trebuchet MS"/>
              </a:rPr>
              <a:t>récompensés</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65" dirty="0">
                <a:solidFill>
                  <a:srgbClr val="2F2E2B"/>
                </a:solidFill>
                <a:latin typeface="Trebuchet MS"/>
                <a:cs typeface="Trebuchet MS"/>
              </a:rPr>
              <a:t> </a:t>
            </a:r>
            <a:r>
              <a:rPr sz="1100" spc="60" dirty="0">
                <a:solidFill>
                  <a:srgbClr val="2F2E2B"/>
                </a:solidFill>
                <a:latin typeface="Trebuchet MS"/>
                <a:cs typeface="Trebuchet MS"/>
              </a:rPr>
              <a:t>Étoile</a:t>
            </a:r>
            <a:r>
              <a:rPr sz="1100" spc="65" dirty="0">
                <a:solidFill>
                  <a:srgbClr val="2F2E2B"/>
                </a:solidFill>
                <a:latin typeface="Trebuchet MS"/>
                <a:cs typeface="Trebuchet MS"/>
              </a:rPr>
              <a:t> </a:t>
            </a:r>
            <a:r>
              <a:rPr sz="1100" spc="85" dirty="0">
                <a:solidFill>
                  <a:srgbClr val="2F2E2B"/>
                </a:solidFill>
                <a:latin typeface="Trebuchet MS"/>
                <a:cs typeface="Trebuchet MS"/>
              </a:rPr>
              <a:t>pour</a:t>
            </a:r>
            <a:r>
              <a:rPr sz="1100" spc="70" dirty="0">
                <a:solidFill>
                  <a:srgbClr val="2F2E2B"/>
                </a:solidFill>
                <a:latin typeface="Trebuchet MS"/>
                <a:cs typeface="Trebuchet MS"/>
              </a:rPr>
              <a:t> </a:t>
            </a:r>
            <a:r>
              <a:rPr sz="1100" spc="75" dirty="0">
                <a:solidFill>
                  <a:srgbClr val="2F2E2B"/>
                </a:solidFill>
                <a:latin typeface="Trebuchet MS"/>
                <a:cs typeface="Trebuchet MS"/>
              </a:rPr>
              <a:t>leurs</a:t>
            </a:r>
            <a:endParaRPr sz="1100">
              <a:latin typeface="Trebuchet MS"/>
              <a:cs typeface="Trebuchet MS"/>
            </a:endParaRPr>
          </a:p>
          <a:p>
            <a:pPr marL="12700" marR="271780">
              <a:lnSpc>
                <a:spcPct val="116199"/>
              </a:lnSpc>
            </a:pPr>
            <a:r>
              <a:rPr sz="1100" spc="95" dirty="0">
                <a:solidFill>
                  <a:srgbClr val="2F2E2B"/>
                </a:solidFill>
                <a:latin typeface="Trebuchet MS"/>
                <a:cs typeface="Trebuchet MS"/>
              </a:rPr>
              <a:t>performances</a:t>
            </a:r>
            <a:r>
              <a:rPr sz="1100" spc="60" dirty="0">
                <a:solidFill>
                  <a:srgbClr val="2F2E2B"/>
                </a:solidFill>
                <a:latin typeface="Trebuchet MS"/>
                <a:cs typeface="Trebuchet MS"/>
              </a:rPr>
              <a:t> </a:t>
            </a:r>
            <a:r>
              <a:rPr sz="1100" spc="95" dirty="0">
                <a:solidFill>
                  <a:srgbClr val="2F2E2B"/>
                </a:solidFill>
                <a:latin typeface="Trebuchet MS"/>
                <a:cs typeface="Trebuchet MS"/>
              </a:rPr>
              <a:t>économiques,</a:t>
            </a:r>
            <a:r>
              <a:rPr sz="1100" spc="65" dirty="0">
                <a:solidFill>
                  <a:srgbClr val="2F2E2B"/>
                </a:solidFill>
                <a:latin typeface="Trebuchet MS"/>
                <a:cs typeface="Trebuchet MS"/>
              </a:rPr>
              <a:t> </a:t>
            </a:r>
            <a:r>
              <a:rPr sz="1100" spc="90" dirty="0">
                <a:solidFill>
                  <a:srgbClr val="2F2E2B"/>
                </a:solidFill>
                <a:latin typeface="Trebuchet MS"/>
                <a:cs typeface="Trebuchet MS"/>
              </a:rPr>
              <a:t>dynamisme,</a:t>
            </a:r>
            <a:r>
              <a:rPr sz="1100" spc="65" dirty="0">
                <a:solidFill>
                  <a:srgbClr val="2F2E2B"/>
                </a:solidFill>
                <a:latin typeface="Trebuchet MS"/>
                <a:cs typeface="Trebuchet MS"/>
              </a:rPr>
              <a:t> </a:t>
            </a:r>
            <a:r>
              <a:rPr sz="1100" spc="55" dirty="0">
                <a:solidFill>
                  <a:srgbClr val="2F2E2B"/>
                </a:solidFill>
                <a:latin typeface="Trebuchet MS"/>
                <a:cs typeface="Trebuchet MS"/>
              </a:rPr>
              <a:t>historique,</a:t>
            </a:r>
            <a:r>
              <a:rPr sz="1100" spc="65" dirty="0">
                <a:solidFill>
                  <a:srgbClr val="2F2E2B"/>
                </a:solidFill>
                <a:latin typeface="Trebuchet MS"/>
                <a:cs typeface="Trebuchet MS"/>
              </a:rPr>
              <a:t> </a:t>
            </a:r>
            <a:r>
              <a:rPr sz="1100" spc="60" dirty="0">
                <a:solidFill>
                  <a:srgbClr val="2F2E2B"/>
                </a:solidFill>
                <a:latin typeface="Trebuchet MS"/>
                <a:cs typeface="Trebuchet MS"/>
              </a:rPr>
              <a:t>potentiel </a:t>
            </a:r>
            <a:r>
              <a:rPr sz="1100" spc="100" dirty="0">
                <a:solidFill>
                  <a:srgbClr val="2F2E2B"/>
                </a:solidFill>
                <a:latin typeface="Trebuchet MS"/>
                <a:cs typeface="Trebuchet MS"/>
              </a:rPr>
              <a:t>de </a:t>
            </a:r>
            <a:r>
              <a:rPr sz="1100" spc="-315" dirty="0">
                <a:solidFill>
                  <a:srgbClr val="2F2E2B"/>
                </a:solidFill>
                <a:latin typeface="Trebuchet MS"/>
                <a:cs typeface="Trebuchet MS"/>
              </a:rPr>
              <a:t> </a:t>
            </a:r>
            <a:r>
              <a:rPr sz="1100" spc="105" dirty="0">
                <a:solidFill>
                  <a:srgbClr val="2F2E2B"/>
                </a:solidFill>
                <a:latin typeface="Trebuchet MS"/>
                <a:cs typeface="Trebuchet MS"/>
              </a:rPr>
              <a:t>développement</a:t>
            </a:r>
            <a:r>
              <a:rPr sz="1100" spc="60" dirty="0">
                <a:solidFill>
                  <a:srgbClr val="2F2E2B"/>
                </a:solidFill>
                <a:latin typeface="Trebuchet MS"/>
                <a:cs typeface="Trebuchet MS"/>
              </a:rPr>
              <a:t> </a:t>
            </a:r>
            <a:r>
              <a:rPr sz="1100" spc="25" dirty="0">
                <a:solidFill>
                  <a:srgbClr val="2F2E2B"/>
                </a:solidFill>
                <a:latin typeface="Trebuchet MS"/>
                <a:cs typeface="Trebuchet MS"/>
              </a:rPr>
              <a:t>et</a:t>
            </a:r>
            <a:r>
              <a:rPr sz="1100" spc="65" dirty="0">
                <a:solidFill>
                  <a:srgbClr val="2F2E2B"/>
                </a:solidFill>
                <a:latin typeface="Trebuchet MS"/>
                <a:cs typeface="Trebuchet MS"/>
              </a:rPr>
              <a:t> </a:t>
            </a:r>
            <a:r>
              <a:rPr sz="1100" spc="45" dirty="0">
                <a:solidFill>
                  <a:srgbClr val="2F2E2B"/>
                </a:solidFill>
                <a:latin typeface="Trebuchet MS"/>
                <a:cs typeface="Trebuchet MS"/>
              </a:rPr>
              <a:t>d’innovation,</a:t>
            </a:r>
            <a:r>
              <a:rPr sz="1100" spc="65" dirty="0">
                <a:solidFill>
                  <a:srgbClr val="2F2E2B"/>
                </a:solidFill>
                <a:latin typeface="Trebuchet MS"/>
                <a:cs typeface="Trebuchet MS"/>
              </a:rPr>
              <a:t> </a:t>
            </a:r>
            <a:r>
              <a:rPr sz="1100" spc="-295"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4130">
              <a:lnSpc>
                <a:spcPct val="116199"/>
              </a:lnSpc>
            </a:pPr>
            <a:r>
              <a:rPr sz="1100" spc="120" dirty="0">
                <a:solidFill>
                  <a:srgbClr val="2F2E2B"/>
                </a:solidFill>
                <a:latin typeface="Trebuchet MS"/>
                <a:cs typeface="Trebuchet MS"/>
              </a:rPr>
              <a:t>Les</a:t>
            </a:r>
            <a:r>
              <a:rPr sz="1100" spc="45" dirty="0">
                <a:solidFill>
                  <a:srgbClr val="2F2E2B"/>
                </a:solidFill>
                <a:latin typeface="Trebuchet MS"/>
                <a:cs typeface="Trebuchet MS"/>
              </a:rPr>
              <a:t> </a:t>
            </a:r>
            <a:r>
              <a:rPr sz="1100" b="1" spc="35" dirty="0">
                <a:solidFill>
                  <a:srgbClr val="2F2E2B"/>
                </a:solidFill>
                <a:latin typeface="Trebuchet MS"/>
                <a:cs typeface="Trebuchet MS"/>
              </a:rPr>
              <a:t>6</a:t>
            </a:r>
            <a:r>
              <a:rPr sz="1100" b="1" spc="50" dirty="0">
                <a:solidFill>
                  <a:srgbClr val="2F2E2B"/>
                </a:solidFill>
                <a:latin typeface="Trebuchet MS"/>
                <a:cs typeface="Trebuchet MS"/>
              </a:rPr>
              <a:t> </a:t>
            </a:r>
            <a:r>
              <a:rPr sz="1100" b="1" spc="75" dirty="0">
                <a:solidFill>
                  <a:srgbClr val="2F2E2B"/>
                </a:solidFill>
                <a:latin typeface="Trebuchet MS"/>
                <a:cs typeface="Trebuchet MS"/>
              </a:rPr>
              <a:t>Étoiles</a:t>
            </a:r>
            <a:r>
              <a:rPr sz="1100" b="1" spc="4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95" dirty="0">
                <a:solidFill>
                  <a:srgbClr val="2F2E2B"/>
                </a:solidFill>
                <a:latin typeface="Trebuchet MS"/>
                <a:cs typeface="Trebuchet MS"/>
              </a:rPr>
              <a:t>remises</a:t>
            </a:r>
            <a:r>
              <a:rPr sz="1100" spc="65" dirty="0">
                <a:solidFill>
                  <a:srgbClr val="2F2E2B"/>
                </a:solidFill>
                <a:latin typeface="Trebuchet MS"/>
                <a:cs typeface="Trebuchet MS"/>
              </a:rPr>
              <a:t> </a:t>
            </a:r>
            <a:r>
              <a:rPr sz="1100" spc="70" dirty="0">
                <a:solidFill>
                  <a:srgbClr val="2F2E2B"/>
                </a:solidFill>
                <a:latin typeface="Trebuchet MS"/>
                <a:cs typeface="Trebuchet MS"/>
              </a:rPr>
              <a:t>durant</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50" dirty="0">
                <a:solidFill>
                  <a:srgbClr val="2F2E2B"/>
                </a:solidFill>
                <a:latin typeface="Trebuchet MS"/>
                <a:cs typeface="Trebuchet MS"/>
              </a:rPr>
              <a:t>soirée,</a:t>
            </a:r>
            <a:r>
              <a:rPr sz="1100" spc="65" dirty="0">
                <a:solidFill>
                  <a:srgbClr val="2F2E2B"/>
                </a:solidFill>
                <a:latin typeface="Trebuchet MS"/>
                <a:cs typeface="Trebuchet MS"/>
              </a:rPr>
              <a:t> </a:t>
            </a:r>
            <a:r>
              <a:rPr sz="1100" spc="70" dirty="0">
                <a:solidFill>
                  <a:srgbClr val="2F2E2B"/>
                </a:solidFill>
                <a:latin typeface="Trebuchet MS"/>
                <a:cs typeface="Trebuchet MS"/>
              </a:rPr>
              <a:t>lors</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65" dirty="0">
                <a:solidFill>
                  <a:srgbClr val="2F2E2B"/>
                </a:solidFill>
                <a:latin typeface="Trebuchet MS"/>
                <a:cs typeface="Trebuchet MS"/>
              </a:rPr>
              <a:t> </a:t>
            </a:r>
            <a:r>
              <a:rPr sz="1100" spc="105" dirty="0">
                <a:solidFill>
                  <a:srgbClr val="2F2E2B"/>
                </a:solidFill>
                <a:latin typeface="Trebuchet MS"/>
                <a:cs typeface="Trebuchet MS"/>
              </a:rPr>
              <a:t>Remise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40" dirty="0">
                <a:solidFill>
                  <a:srgbClr val="2F2E2B"/>
                </a:solidFill>
                <a:latin typeface="Trebuchet MS"/>
                <a:cs typeface="Trebuchet MS"/>
              </a:rPr>
              <a:t>Prix </a:t>
            </a:r>
            <a:r>
              <a:rPr sz="1100" spc="-320" dirty="0">
                <a:solidFill>
                  <a:srgbClr val="2F2E2B"/>
                </a:solidFill>
                <a:latin typeface="Trebuchet MS"/>
                <a:cs typeface="Trebuchet MS"/>
              </a:rPr>
              <a:t> </a:t>
            </a:r>
            <a:r>
              <a:rPr sz="1100" spc="80" dirty="0">
                <a:solidFill>
                  <a:srgbClr val="2F2E2B"/>
                </a:solidFill>
                <a:latin typeface="Trebuchet MS"/>
                <a:cs typeface="Trebuchet MS"/>
              </a:rPr>
              <a:t>réunissant</a:t>
            </a:r>
            <a:r>
              <a:rPr sz="1100" spc="45" dirty="0">
                <a:solidFill>
                  <a:srgbClr val="2F2E2B"/>
                </a:solidFill>
                <a:latin typeface="Trebuchet MS"/>
                <a:cs typeface="Trebuchet MS"/>
              </a:rPr>
              <a:t> </a:t>
            </a:r>
            <a:r>
              <a:rPr sz="1100" b="1" spc="10" dirty="0">
                <a:solidFill>
                  <a:srgbClr val="2F2E2B"/>
                </a:solidFill>
                <a:latin typeface="Trebuchet MS"/>
                <a:cs typeface="Trebuchet MS"/>
              </a:rPr>
              <a:t>150</a:t>
            </a:r>
            <a:r>
              <a:rPr sz="1100" b="1" spc="50" dirty="0">
                <a:solidFill>
                  <a:srgbClr val="2F2E2B"/>
                </a:solidFill>
                <a:latin typeface="Trebuchet MS"/>
                <a:cs typeface="Trebuchet MS"/>
              </a:rPr>
              <a:t> </a:t>
            </a:r>
            <a:r>
              <a:rPr sz="1100" b="1" spc="90" dirty="0">
                <a:solidFill>
                  <a:srgbClr val="2F2E2B"/>
                </a:solidFill>
                <a:latin typeface="Trebuchet MS"/>
                <a:cs typeface="Trebuchet MS"/>
              </a:rPr>
              <a:t>professionnels</a:t>
            </a:r>
            <a:r>
              <a:rPr sz="1100" b="1" spc="50" dirty="0">
                <a:solidFill>
                  <a:srgbClr val="2F2E2B"/>
                </a:solidFill>
                <a:latin typeface="Trebuchet MS"/>
                <a:cs typeface="Trebuchet MS"/>
              </a:rPr>
              <a:t> </a:t>
            </a:r>
            <a:r>
              <a:rPr sz="1100" b="1" spc="90" dirty="0">
                <a:solidFill>
                  <a:srgbClr val="2F2E2B"/>
                </a:solidFill>
                <a:latin typeface="Trebuchet MS"/>
                <a:cs typeface="Trebuchet MS"/>
              </a:rPr>
              <a:t>du</a:t>
            </a:r>
            <a:r>
              <a:rPr sz="1100" b="1" spc="50" dirty="0">
                <a:solidFill>
                  <a:srgbClr val="2F2E2B"/>
                </a:solidFill>
                <a:latin typeface="Trebuchet MS"/>
                <a:cs typeface="Trebuchet MS"/>
              </a:rPr>
              <a:t> secteur</a:t>
            </a:r>
            <a:r>
              <a:rPr sz="1100" spc="50" dirty="0">
                <a:solidFill>
                  <a:srgbClr val="2F2E2B"/>
                </a:solidFill>
                <a:latin typeface="Trebuchet MS"/>
                <a:cs typeface="Trebuchet MS"/>
              </a:rPr>
              <a:t>.</a:t>
            </a:r>
            <a:endParaRPr sz="110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1405"/>
          </a:xfrm>
          <a:prstGeom prst="rect">
            <a:avLst/>
          </a:prstGeom>
        </p:spPr>
        <p:txBody>
          <a:bodyPr vert="horz" wrap="square" lIns="0" tIns="15875" rIns="0" bIns="0" rtlCol="0">
            <a:spAutoFit/>
          </a:bodyPr>
          <a:lstStyle/>
          <a:p>
            <a:pPr marL="12700">
              <a:lnSpc>
                <a:spcPct val="100000"/>
              </a:lnSpc>
              <a:spcBef>
                <a:spcPts val="125"/>
              </a:spcBef>
            </a:pPr>
            <a:r>
              <a:rPr sz="1200" spc="100" dirty="0">
                <a:solidFill>
                  <a:srgbClr val="2F2E2B"/>
                </a:solidFill>
                <a:latin typeface="Trebuchet MS"/>
                <a:cs typeface="Trebuchet MS"/>
              </a:rPr>
              <a:t>La</a:t>
            </a:r>
            <a:r>
              <a:rPr sz="1200" spc="75" dirty="0">
                <a:solidFill>
                  <a:srgbClr val="2F2E2B"/>
                </a:solidFill>
                <a:latin typeface="Trebuchet MS"/>
                <a:cs typeface="Trebuchet MS"/>
              </a:rPr>
              <a:t> </a:t>
            </a:r>
            <a:r>
              <a:rPr sz="1200" spc="70" dirty="0">
                <a:solidFill>
                  <a:srgbClr val="2F2E2B"/>
                </a:solidFill>
                <a:latin typeface="Trebuchet MS"/>
                <a:cs typeface="Trebuchet MS"/>
              </a:rPr>
              <a:t>Nuit</a:t>
            </a:r>
            <a:r>
              <a:rPr sz="1200" spc="75" dirty="0">
                <a:solidFill>
                  <a:srgbClr val="2F2E2B"/>
                </a:solidFill>
                <a:latin typeface="Trebuchet MS"/>
                <a:cs typeface="Trebuchet MS"/>
              </a:rPr>
              <a:t> </a:t>
            </a:r>
            <a:r>
              <a:rPr sz="1200" spc="110" dirty="0">
                <a:solidFill>
                  <a:srgbClr val="2F2E2B"/>
                </a:solidFill>
                <a:latin typeface="Trebuchet MS"/>
                <a:cs typeface="Trebuchet MS"/>
              </a:rPr>
              <a:t>de</a:t>
            </a:r>
            <a:r>
              <a:rPr sz="1200" spc="75" dirty="0">
                <a:solidFill>
                  <a:srgbClr val="2F2E2B"/>
                </a:solidFill>
                <a:latin typeface="Trebuchet MS"/>
                <a:cs typeface="Trebuchet MS"/>
              </a:rPr>
              <a:t> </a:t>
            </a:r>
            <a:r>
              <a:rPr sz="1200" spc="35" dirty="0">
                <a:solidFill>
                  <a:srgbClr val="2F2E2B"/>
                </a:solidFill>
                <a:latin typeface="Trebuchet MS"/>
                <a:cs typeface="Trebuchet MS"/>
              </a:rPr>
              <a:t>l’Étoile</a:t>
            </a:r>
            <a:r>
              <a:rPr sz="1200" spc="75" dirty="0">
                <a:solidFill>
                  <a:srgbClr val="2F2E2B"/>
                </a:solidFill>
                <a:latin typeface="Trebuchet MS"/>
                <a:cs typeface="Trebuchet MS"/>
              </a:rPr>
              <a:t> </a:t>
            </a:r>
            <a:r>
              <a:rPr sz="1200" spc="110" dirty="0">
                <a:solidFill>
                  <a:srgbClr val="2F2E2B"/>
                </a:solidFill>
                <a:latin typeface="Trebuchet MS"/>
                <a:cs typeface="Trebuchet MS"/>
              </a:rPr>
              <a:t>du</a:t>
            </a:r>
            <a:r>
              <a:rPr sz="1200" spc="75" dirty="0">
                <a:solidFill>
                  <a:srgbClr val="2F2E2B"/>
                </a:solidFill>
                <a:latin typeface="Trebuchet MS"/>
                <a:cs typeface="Trebuchet MS"/>
              </a:rPr>
              <a:t> </a:t>
            </a:r>
            <a:r>
              <a:rPr sz="1200" spc="70" dirty="0">
                <a:solidFill>
                  <a:srgbClr val="2F2E2B"/>
                </a:solidFill>
                <a:latin typeface="Trebuchet MS"/>
                <a:cs typeface="Trebuchet MS"/>
              </a:rPr>
              <a:t>transport</a:t>
            </a:r>
            <a:r>
              <a:rPr sz="1200" spc="75" dirty="0">
                <a:solidFill>
                  <a:srgbClr val="2F2E2B"/>
                </a:solidFill>
                <a:latin typeface="Trebuchet MS"/>
                <a:cs typeface="Trebuchet MS"/>
              </a:rPr>
              <a:t> </a:t>
            </a:r>
            <a:r>
              <a:rPr sz="1200" b="1" spc="85" dirty="0">
                <a:solidFill>
                  <a:srgbClr val="2F2E2B"/>
                </a:solidFill>
                <a:latin typeface="Trebuchet MS"/>
                <a:cs typeface="Trebuchet MS"/>
              </a:rPr>
              <a:t>valorise</a:t>
            </a:r>
            <a:r>
              <a:rPr sz="1200" b="1" spc="65" dirty="0">
                <a:solidFill>
                  <a:srgbClr val="2F2E2B"/>
                </a:solidFill>
                <a:latin typeface="Trebuchet MS"/>
                <a:cs typeface="Trebuchet MS"/>
              </a:rPr>
              <a:t> </a:t>
            </a:r>
            <a:r>
              <a:rPr sz="1200" b="1" spc="95" dirty="0">
                <a:solidFill>
                  <a:srgbClr val="2F2E2B"/>
                </a:solidFill>
                <a:latin typeface="Trebuchet MS"/>
                <a:cs typeface="Trebuchet MS"/>
              </a:rPr>
              <a:t>les</a:t>
            </a:r>
            <a:r>
              <a:rPr sz="1200" b="1" spc="60" dirty="0">
                <a:solidFill>
                  <a:srgbClr val="2F2E2B"/>
                </a:solidFill>
                <a:latin typeface="Trebuchet MS"/>
                <a:cs typeface="Trebuchet MS"/>
              </a:rPr>
              <a:t> </a:t>
            </a:r>
            <a:r>
              <a:rPr sz="1200" b="1" spc="85" dirty="0">
                <a:solidFill>
                  <a:srgbClr val="2F2E2B"/>
                </a:solidFill>
                <a:latin typeface="Trebuchet MS"/>
                <a:cs typeface="Trebuchet MS"/>
              </a:rPr>
              <a:t>TPE</a:t>
            </a:r>
            <a:r>
              <a:rPr sz="1200" b="1" spc="60" dirty="0">
                <a:solidFill>
                  <a:srgbClr val="2F2E2B"/>
                </a:solidFill>
                <a:latin typeface="Trebuchet MS"/>
                <a:cs typeface="Trebuchet MS"/>
              </a:rPr>
              <a:t> </a:t>
            </a:r>
            <a:r>
              <a:rPr sz="1200" b="1" spc="50" dirty="0">
                <a:solidFill>
                  <a:srgbClr val="2F2E2B"/>
                </a:solidFill>
                <a:latin typeface="Trebuchet MS"/>
                <a:cs typeface="Trebuchet MS"/>
              </a:rPr>
              <a:t>et</a:t>
            </a:r>
            <a:r>
              <a:rPr sz="1200" b="1" spc="60" dirty="0">
                <a:solidFill>
                  <a:srgbClr val="2F2E2B"/>
                </a:solidFill>
                <a:latin typeface="Trebuchet MS"/>
                <a:cs typeface="Trebuchet MS"/>
              </a:rPr>
              <a:t> </a:t>
            </a:r>
            <a:r>
              <a:rPr sz="1200" b="1" spc="130" dirty="0">
                <a:solidFill>
                  <a:srgbClr val="2F2E2B"/>
                </a:solidFill>
                <a:latin typeface="Trebuchet MS"/>
                <a:cs typeface="Trebuchet MS"/>
              </a:rPr>
              <a:t>PME</a:t>
            </a:r>
            <a:r>
              <a:rPr sz="1200" b="1" spc="60" dirty="0">
                <a:solidFill>
                  <a:srgbClr val="2F2E2B"/>
                </a:solidFill>
                <a:latin typeface="Trebuchet MS"/>
                <a:cs typeface="Trebuchet MS"/>
              </a:rPr>
              <a:t> </a:t>
            </a:r>
            <a:r>
              <a:rPr sz="1200" b="1" spc="100" dirty="0">
                <a:solidFill>
                  <a:srgbClr val="2F2E2B"/>
                </a:solidFill>
                <a:latin typeface="Trebuchet MS"/>
                <a:cs typeface="Trebuchet MS"/>
              </a:rPr>
              <a:t>du</a:t>
            </a:r>
            <a:r>
              <a:rPr sz="1200" b="1" spc="60" dirty="0">
                <a:solidFill>
                  <a:srgbClr val="2F2E2B"/>
                </a:solidFill>
                <a:latin typeface="Trebuchet MS"/>
                <a:cs typeface="Trebuchet MS"/>
              </a:rPr>
              <a:t> </a:t>
            </a:r>
            <a:r>
              <a:rPr sz="1200" b="1" spc="80" dirty="0">
                <a:solidFill>
                  <a:srgbClr val="2F2E2B"/>
                </a:solidFill>
                <a:latin typeface="Trebuchet MS"/>
                <a:cs typeface="Trebuchet MS"/>
              </a:rPr>
              <a:t>Transport</a:t>
            </a:r>
            <a:r>
              <a:rPr sz="1200" b="1" spc="60" dirty="0">
                <a:solidFill>
                  <a:srgbClr val="2F2E2B"/>
                </a:solidFill>
                <a:latin typeface="Trebuchet MS"/>
                <a:cs typeface="Trebuchet MS"/>
              </a:rPr>
              <a:t> </a:t>
            </a:r>
            <a:r>
              <a:rPr sz="1200" b="1" spc="55" dirty="0">
                <a:solidFill>
                  <a:srgbClr val="2F2E2B"/>
                </a:solidFill>
                <a:latin typeface="Trebuchet MS"/>
                <a:cs typeface="Trebuchet MS"/>
              </a:rPr>
              <a:t>routier</a:t>
            </a:r>
            <a:r>
              <a:rPr sz="1200" b="1" spc="60" dirty="0">
                <a:solidFill>
                  <a:srgbClr val="2F2E2B"/>
                </a:solidFill>
                <a:latin typeface="Trebuchet MS"/>
                <a:cs typeface="Trebuchet MS"/>
              </a:rPr>
              <a:t> </a:t>
            </a:r>
            <a:r>
              <a:rPr sz="1200" b="1" spc="100" dirty="0">
                <a:solidFill>
                  <a:srgbClr val="2F2E2B"/>
                </a:solidFill>
                <a:latin typeface="Trebuchet MS"/>
                <a:cs typeface="Trebuchet MS"/>
              </a:rPr>
              <a:t>de</a:t>
            </a:r>
            <a:r>
              <a:rPr sz="1200" b="1" spc="60" dirty="0">
                <a:solidFill>
                  <a:srgbClr val="2F2E2B"/>
                </a:solidFill>
                <a:latin typeface="Trebuchet MS"/>
                <a:cs typeface="Trebuchet MS"/>
              </a:rPr>
              <a:t> </a:t>
            </a:r>
            <a:r>
              <a:rPr sz="1200" b="1" spc="80" dirty="0">
                <a:solidFill>
                  <a:srgbClr val="2F2E2B"/>
                </a:solidFill>
                <a:latin typeface="Trebuchet MS"/>
                <a:cs typeface="Trebuchet MS"/>
              </a:rPr>
              <a:t>marchandise</a:t>
            </a:r>
            <a:r>
              <a:rPr sz="1200" spc="80" dirty="0">
                <a:solidFill>
                  <a:srgbClr val="2F2E2B"/>
                </a:solidFill>
                <a:latin typeface="Trebuchet MS"/>
                <a:cs typeface="Trebuchet MS"/>
              </a:rPr>
              <a:t>.</a:t>
            </a:r>
            <a:endParaRPr sz="1200">
              <a:latin typeface="Trebuchet MS"/>
              <a:cs typeface="Trebuchet MS"/>
            </a:endParaRPr>
          </a:p>
          <a:p>
            <a:pPr>
              <a:lnSpc>
                <a:spcPct val="100000"/>
              </a:lnSpc>
              <a:spcBef>
                <a:spcPts val="25"/>
              </a:spcBef>
            </a:pPr>
            <a:endParaRPr sz="1450">
              <a:latin typeface="Trebuchet MS"/>
              <a:cs typeface="Trebuchet MS"/>
            </a:endParaRPr>
          </a:p>
          <a:p>
            <a:pPr marL="12700" marR="5080">
              <a:lnSpc>
                <a:spcPct val="118700"/>
              </a:lnSpc>
            </a:pPr>
            <a:r>
              <a:rPr sz="1200" spc="140" dirty="0">
                <a:solidFill>
                  <a:srgbClr val="2F2E2B"/>
                </a:solidFill>
                <a:latin typeface="Trebuchet MS"/>
                <a:cs typeface="Trebuchet MS"/>
              </a:rPr>
              <a:t>Ces</a:t>
            </a:r>
            <a:r>
              <a:rPr sz="1200" spc="114" dirty="0">
                <a:solidFill>
                  <a:srgbClr val="2F2E2B"/>
                </a:solidFill>
                <a:latin typeface="Trebuchet MS"/>
                <a:cs typeface="Trebuchet MS"/>
              </a:rPr>
              <a:t> </a:t>
            </a:r>
            <a:r>
              <a:rPr sz="1200" spc="80" dirty="0">
                <a:solidFill>
                  <a:srgbClr val="2F2E2B"/>
                </a:solidFill>
                <a:latin typeface="Trebuchet MS"/>
                <a:cs typeface="Trebuchet MS"/>
              </a:rPr>
              <a:t>Étoiles</a:t>
            </a:r>
            <a:r>
              <a:rPr sz="1200" spc="114" dirty="0">
                <a:solidFill>
                  <a:srgbClr val="2F2E2B"/>
                </a:solidFill>
                <a:latin typeface="Trebuchet MS"/>
                <a:cs typeface="Trebuchet MS"/>
              </a:rPr>
              <a:t> </a:t>
            </a:r>
            <a:r>
              <a:rPr sz="1200" spc="55" dirty="0">
                <a:solidFill>
                  <a:srgbClr val="2F2E2B"/>
                </a:solidFill>
                <a:latin typeface="Trebuchet MS"/>
                <a:cs typeface="Trebuchet MS"/>
              </a:rPr>
              <a:t>font</a:t>
            </a:r>
            <a:r>
              <a:rPr sz="1200" spc="114" dirty="0">
                <a:solidFill>
                  <a:srgbClr val="2F2E2B"/>
                </a:solidFill>
                <a:latin typeface="Trebuchet MS"/>
                <a:cs typeface="Trebuchet MS"/>
              </a:rPr>
              <a:t> </a:t>
            </a:r>
            <a:r>
              <a:rPr sz="1200" spc="55" dirty="0">
                <a:solidFill>
                  <a:srgbClr val="2F2E2B"/>
                </a:solidFill>
                <a:latin typeface="Trebuchet MS"/>
                <a:cs typeface="Trebuchet MS"/>
              </a:rPr>
              <a:t>l'objet</a:t>
            </a:r>
            <a:r>
              <a:rPr sz="1200" spc="114" dirty="0">
                <a:solidFill>
                  <a:srgbClr val="2F2E2B"/>
                </a:solidFill>
                <a:latin typeface="Trebuchet MS"/>
                <a:cs typeface="Trebuchet MS"/>
              </a:rPr>
              <a:t> d'une </a:t>
            </a:r>
            <a:r>
              <a:rPr sz="1200" spc="100" dirty="0">
                <a:solidFill>
                  <a:srgbClr val="2F2E2B"/>
                </a:solidFill>
                <a:latin typeface="Trebuchet MS"/>
                <a:cs typeface="Trebuchet MS"/>
              </a:rPr>
              <a:t>communication</a:t>
            </a:r>
            <a:r>
              <a:rPr sz="1200" spc="114"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35" dirty="0">
                <a:solidFill>
                  <a:srgbClr val="2F2E2B"/>
                </a:solidFill>
                <a:latin typeface="Trebuchet MS"/>
                <a:cs typeface="Trebuchet MS"/>
              </a:rPr>
              <a:t>la</a:t>
            </a:r>
            <a:r>
              <a:rPr sz="1200" spc="114" dirty="0">
                <a:solidFill>
                  <a:srgbClr val="2F2E2B"/>
                </a:solidFill>
                <a:latin typeface="Trebuchet MS"/>
                <a:cs typeface="Trebuchet MS"/>
              </a:rPr>
              <a:t> </a:t>
            </a:r>
            <a:r>
              <a:rPr sz="1200" spc="50" dirty="0">
                <a:solidFill>
                  <a:srgbClr val="2F2E2B"/>
                </a:solidFill>
                <a:latin typeface="Trebuchet MS"/>
                <a:cs typeface="Trebuchet MS"/>
              </a:rPr>
              <a:t>part</a:t>
            </a:r>
            <a:r>
              <a:rPr sz="1200" spc="120"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45" dirty="0">
                <a:solidFill>
                  <a:srgbClr val="2F2E2B"/>
                </a:solidFill>
                <a:latin typeface="Trebuchet MS"/>
                <a:cs typeface="Trebuchet MS"/>
              </a:rPr>
              <a:t>l’</a:t>
            </a:r>
            <a:r>
              <a:rPr sz="1200" b="1" spc="45" dirty="0">
                <a:solidFill>
                  <a:srgbClr val="2F2E2B"/>
                </a:solidFill>
                <a:latin typeface="Trebuchet MS"/>
                <a:cs typeface="Trebuchet MS"/>
              </a:rPr>
              <a:t>Officiel</a:t>
            </a:r>
            <a:r>
              <a:rPr sz="1200" b="1" spc="100" dirty="0">
                <a:solidFill>
                  <a:srgbClr val="2F2E2B"/>
                </a:solidFill>
                <a:latin typeface="Trebuchet MS"/>
                <a:cs typeface="Trebuchet MS"/>
              </a:rPr>
              <a:t> </a:t>
            </a:r>
            <a:r>
              <a:rPr sz="1200" b="1" spc="114" dirty="0">
                <a:solidFill>
                  <a:srgbClr val="2F2E2B"/>
                </a:solidFill>
                <a:latin typeface="Trebuchet MS"/>
                <a:cs typeface="Trebuchet MS"/>
              </a:rPr>
              <a:t>des</a:t>
            </a:r>
            <a:r>
              <a:rPr sz="1200" b="1" spc="100" dirty="0">
                <a:solidFill>
                  <a:srgbClr val="2F2E2B"/>
                </a:solidFill>
                <a:latin typeface="Trebuchet MS"/>
                <a:cs typeface="Trebuchet MS"/>
              </a:rPr>
              <a:t> </a:t>
            </a:r>
            <a:r>
              <a:rPr sz="1200" b="1" spc="75" dirty="0">
                <a:solidFill>
                  <a:srgbClr val="2F2E2B"/>
                </a:solidFill>
                <a:latin typeface="Trebuchet MS"/>
                <a:cs typeface="Trebuchet MS"/>
              </a:rPr>
              <a:t>Transporteurs,</a:t>
            </a:r>
            <a:r>
              <a:rPr sz="1200" b="1" spc="100" dirty="0">
                <a:solidFill>
                  <a:srgbClr val="2F2E2B"/>
                </a:solidFill>
                <a:latin typeface="Trebuchet MS"/>
                <a:cs typeface="Trebuchet MS"/>
              </a:rPr>
              <a:t> </a:t>
            </a:r>
            <a:r>
              <a:rPr sz="1200" b="1" spc="95" dirty="0">
                <a:solidFill>
                  <a:srgbClr val="2F2E2B"/>
                </a:solidFill>
                <a:latin typeface="Trebuchet MS"/>
                <a:cs typeface="Trebuchet MS"/>
              </a:rPr>
              <a:t>FranceRoutes</a:t>
            </a:r>
            <a:r>
              <a:rPr sz="1200" b="1" spc="100" dirty="0">
                <a:solidFill>
                  <a:srgbClr val="2F2E2B"/>
                </a:solidFill>
                <a:latin typeface="Trebuchet MS"/>
                <a:cs typeface="Trebuchet MS"/>
              </a:rPr>
              <a:t> </a:t>
            </a:r>
            <a:r>
              <a:rPr sz="1200" b="1" spc="385" dirty="0">
                <a:solidFill>
                  <a:srgbClr val="2F2E2B"/>
                </a:solidFill>
                <a:latin typeface="Trebuchet MS"/>
                <a:cs typeface="Trebuchet MS"/>
              </a:rPr>
              <a:t>/</a:t>
            </a:r>
            <a:r>
              <a:rPr sz="1200" b="1" spc="100" dirty="0">
                <a:solidFill>
                  <a:srgbClr val="2F2E2B"/>
                </a:solidFill>
                <a:latin typeface="Trebuchet MS"/>
                <a:cs typeface="Trebuchet MS"/>
              </a:rPr>
              <a:t> </a:t>
            </a:r>
            <a:r>
              <a:rPr sz="1200" b="1" spc="65" dirty="0">
                <a:solidFill>
                  <a:srgbClr val="2F2E2B"/>
                </a:solidFill>
                <a:latin typeface="Trebuchet MS"/>
                <a:cs typeface="Trebuchet MS"/>
              </a:rPr>
              <a:t>Franceroutes.fr </a:t>
            </a:r>
            <a:r>
              <a:rPr sz="1200" b="1" spc="-345" dirty="0">
                <a:solidFill>
                  <a:srgbClr val="2F2E2B"/>
                </a:solidFill>
                <a:latin typeface="Trebuchet MS"/>
                <a:cs typeface="Trebuchet MS"/>
              </a:rPr>
              <a:t> </a:t>
            </a:r>
            <a:r>
              <a:rPr sz="1200" b="1" spc="50" dirty="0">
                <a:solidFill>
                  <a:srgbClr val="2F2E2B"/>
                </a:solidFill>
                <a:latin typeface="Trebuchet MS"/>
                <a:cs typeface="Trebuchet MS"/>
              </a:rPr>
              <a:t>et</a:t>
            </a:r>
            <a:r>
              <a:rPr sz="1200" b="1" spc="55" dirty="0">
                <a:solidFill>
                  <a:srgbClr val="2F2E2B"/>
                </a:solidFill>
                <a:latin typeface="Trebuchet MS"/>
                <a:cs typeface="Trebuchet MS"/>
              </a:rPr>
              <a:t> </a:t>
            </a:r>
            <a:r>
              <a:rPr sz="1200" b="1" spc="95" dirty="0">
                <a:solidFill>
                  <a:srgbClr val="2F2E2B"/>
                </a:solidFill>
                <a:latin typeface="Trebuchet MS"/>
                <a:cs typeface="Trebuchet MS"/>
              </a:rPr>
              <a:t>les</a:t>
            </a:r>
            <a:r>
              <a:rPr sz="1200" b="1" spc="55" dirty="0">
                <a:solidFill>
                  <a:srgbClr val="2F2E2B"/>
                </a:solidFill>
                <a:latin typeface="Trebuchet MS"/>
                <a:cs typeface="Trebuchet MS"/>
              </a:rPr>
              <a:t> </a:t>
            </a:r>
            <a:r>
              <a:rPr sz="1200" b="1" spc="80" dirty="0">
                <a:solidFill>
                  <a:srgbClr val="2F2E2B"/>
                </a:solidFill>
                <a:latin typeface="Trebuchet MS"/>
                <a:cs typeface="Trebuchet MS"/>
              </a:rPr>
              <a:t>sites</a:t>
            </a:r>
            <a:r>
              <a:rPr sz="1200" b="1" spc="60" dirty="0">
                <a:solidFill>
                  <a:srgbClr val="2F2E2B"/>
                </a:solidFill>
                <a:latin typeface="Trebuchet MS"/>
                <a:cs typeface="Trebuchet MS"/>
              </a:rPr>
              <a:t> </a:t>
            </a:r>
            <a:r>
              <a:rPr sz="1200" b="1" spc="90" dirty="0">
                <a:solidFill>
                  <a:srgbClr val="2F2E2B"/>
                </a:solidFill>
                <a:latin typeface="Trebuchet MS"/>
                <a:cs typeface="Trebuchet MS"/>
              </a:rPr>
              <a:t>ActuTL</a:t>
            </a:r>
            <a:r>
              <a:rPr sz="1200" b="1" spc="70" dirty="0">
                <a:solidFill>
                  <a:srgbClr val="2F2E2B"/>
                </a:solidFill>
                <a:latin typeface="Trebuchet MS"/>
                <a:cs typeface="Trebuchet MS"/>
              </a:rPr>
              <a:t> </a:t>
            </a:r>
            <a:r>
              <a:rPr sz="1200" spc="60" dirty="0">
                <a:solidFill>
                  <a:srgbClr val="2F2E2B"/>
                </a:solidFill>
                <a:latin typeface="Trebuchet MS"/>
                <a:cs typeface="Trebuchet MS"/>
              </a:rPr>
              <a:t>ainsi</a:t>
            </a:r>
            <a:r>
              <a:rPr sz="1200" spc="75" dirty="0">
                <a:solidFill>
                  <a:srgbClr val="2F2E2B"/>
                </a:solidFill>
                <a:latin typeface="Trebuchet MS"/>
                <a:cs typeface="Trebuchet MS"/>
              </a:rPr>
              <a:t> </a:t>
            </a:r>
            <a:r>
              <a:rPr sz="1200" spc="114" dirty="0">
                <a:solidFill>
                  <a:srgbClr val="2F2E2B"/>
                </a:solidFill>
                <a:latin typeface="Trebuchet MS"/>
                <a:cs typeface="Trebuchet MS"/>
              </a:rPr>
              <a:t>que</a:t>
            </a:r>
            <a:r>
              <a:rPr sz="1200" spc="70" dirty="0">
                <a:solidFill>
                  <a:srgbClr val="2F2E2B"/>
                </a:solidFill>
                <a:latin typeface="Trebuchet MS"/>
                <a:cs typeface="Trebuchet MS"/>
              </a:rPr>
              <a:t> </a:t>
            </a:r>
            <a:r>
              <a:rPr sz="1200" spc="125" dirty="0">
                <a:solidFill>
                  <a:srgbClr val="2F2E2B"/>
                </a:solidFill>
                <a:latin typeface="Trebuchet MS"/>
                <a:cs typeface="Trebuchet MS"/>
              </a:rPr>
              <a:t>nos</a:t>
            </a:r>
            <a:r>
              <a:rPr sz="1200" spc="70" dirty="0">
                <a:solidFill>
                  <a:srgbClr val="2F2E2B"/>
                </a:solidFill>
                <a:latin typeface="Trebuchet MS"/>
                <a:cs typeface="Trebuchet MS"/>
              </a:rPr>
              <a:t> </a:t>
            </a:r>
            <a:r>
              <a:rPr sz="1200" b="1" spc="85" dirty="0">
                <a:solidFill>
                  <a:srgbClr val="2F2E2B"/>
                </a:solidFill>
                <a:latin typeface="Trebuchet MS"/>
                <a:cs typeface="Trebuchet MS"/>
              </a:rPr>
              <a:t>réseaux</a:t>
            </a:r>
            <a:r>
              <a:rPr sz="1200" b="1" spc="60" dirty="0">
                <a:solidFill>
                  <a:srgbClr val="2F2E2B"/>
                </a:solidFill>
                <a:latin typeface="Trebuchet MS"/>
                <a:cs typeface="Trebuchet MS"/>
              </a:rPr>
              <a:t> </a:t>
            </a:r>
            <a:r>
              <a:rPr sz="1200" b="1" spc="90" dirty="0">
                <a:solidFill>
                  <a:srgbClr val="2F2E2B"/>
                </a:solidFill>
                <a:latin typeface="Trebuchet MS"/>
                <a:cs typeface="Trebuchet MS"/>
              </a:rPr>
              <a:t>sociaux</a:t>
            </a:r>
            <a:r>
              <a:rPr sz="1200" b="1" spc="70" dirty="0">
                <a:solidFill>
                  <a:srgbClr val="2F2E2B"/>
                </a:solidFill>
                <a:latin typeface="Trebuchet MS"/>
                <a:cs typeface="Trebuchet MS"/>
              </a:rPr>
              <a:t> </a:t>
            </a:r>
            <a:r>
              <a:rPr sz="1200" spc="30" dirty="0">
                <a:solidFill>
                  <a:srgbClr val="2F2E2B"/>
                </a:solidFill>
                <a:latin typeface="Trebuchet MS"/>
                <a:cs typeface="Trebuchet MS"/>
              </a:rPr>
              <a:t>et</a:t>
            </a:r>
            <a:r>
              <a:rPr sz="1200" spc="75" dirty="0">
                <a:solidFill>
                  <a:srgbClr val="2F2E2B"/>
                </a:solidFill>
                <a:latin typeface="Trebuchet MS"/>
                <a:cs typeface="Trebuchet MS"/>
              </a:rPr>
              <a:t> </a:t>
            </a:r>
            <a:r>
              <a:rPr sz="1200" spc="105" dirty="0">
                <a:solidFill>
                  <a:srgbClr val="2F2E2B"/>
                </a:solidFill>
                <a:latin typeface="Trebuchet MS"/>
                <a:cs typeface="Trebuchet MS"/>
              </a:rPr>
              <a:t>auprès</a:t>
            </a:r>
            <a:r>
              <a:rPr sz="1200" spc="70" dirty="0">
                <a:solidFill>
                  <a:srgbClr val="2F2E2B"/>
                </a:solidFill>
                <a:latin typeface="Trebuchet MS"/>
                <a:cs typeface="Trebuchet MS"/>
              </a:rPr>
              <a:t> </a:t>
            </a:r>
            <a:r>
              <a:rPr sz="1200" spc="130" dirty="0">
                <a:solidFill>
                  <a:srgbClr val="2F2E2B"/>
                </a:solidFill>
                <a:latin typeface="Trebuchet MS"/>
                <a:cs typeface="Trebuchet MS"/>
              </a:rPr>
              <a:t>des</a:t>
            </a:r>
            <a:r>
              <a:rPr sz="1200" spc="75" dirty="0">
                <a:solidFill>
                  <a:srgbClr val="2F2E2B"/>
                </a:solidFill>
                <a:latin typeface="Trebuchet MS"/>
                <a:cs typeface="Trebuchet MS"/>
              </a:rPr>
              <a:t> </a:t>
            </a:r>
            <a:r>
              <a:rPr sz="1200" spc="90" dirty="0">
                <a:solidFill>
                  <a:srgbClr val="2F2E2B"/>
                </a:solidFill>
                <a:latin typeface="Trebuchet MS"/>
                <a:cs typeface="Trebuchet MS"/>
              </a:rPr>
              <a:t>organisations</a:t>
            </a:r>
            <a:r>
              <a:rPr sz="1200" spc="70" dirty="0">
                <a:solidFill>
                  <a:srgbClr val="2F2E2B"/>
                </a:solidFill>
                <a:latin typeface="Trebuchet MS"/>
                <a:cs typeface="Trebuchet MS"/>
              </a:rPr>
              <a:t> </a:t>
            </a:r>
            <a:r>
              <a:rPr sz="1200" spc="85" dirty="0">
                <a:solidFill>
                  <a:srgbClr val="2F2E2B"/>
                </a:solidFill>
                <a:latin typeface="Trebuchet MS"/>
                <a:cs typeface="Trebuchet MS"/>
              </a:rPr>
              <a:t>professionnelles.</a:t>
            </a:r>
            <a:endParaRPr sz="1200">
              <a:latin typeface="Trebuchet MS"/>
              <a:cs typeface="Trebuchet MS"/>
            </a:endParaRPr>
          </a:p>
          <a:p>
            <a:pPr marL="12700">
              <a:lnSpc>
                <a:spcPct val="100000"/>
              </a:lnSpc>
              <a:spcBef>
                <a:spcPts val="270"/>
              </a:spcBef>
            </a:pPr>
            <a:r>
              <a:rPr sz="1200" b="1" spc="100" dirty="0">
                <a:solidFill>
                  <a:srgbClr val="2F2E2B"/>
                </a:solidFill>
                <a:latin typeface="Trebuchet MS"/>
                <a:cs typeface="Trebuchet MS"/>
              </a:rPr>
              <a:t>Les</a:t>
            </a:r>
            <a:r>
              <a:rPr sz="1200" b="1" spc="60" dirty="0">
                <a:solidFill>
                  <a:srgbClr val="2F2E2B"/>
                </a:solidFill>
                <a:latin typeface="Trebuchet MS"/>
                <a:cs typeface="Trebuchet MS"/>
              </a:rPr>
              <a:t> </a:t>
            </a:r>
            <a:r>
              <a:rPr sz="1200" b="1" spc="40" dirty="0">
                <a:solidFill>
                  <a:srgbClr val="2F2E2B"/>
                </a:solidFill>
                <a:latin typeface="Trebuchet MS"/>
                <a:cs typeface="Trebuchet MS"/>
              </a:rPr>
              <a:t>6</a:t>
            </a:r>
            <a:r>
              <a:rPr sz="1200" b="1" spc="60" dirty="0">
                <a:solidFill>
                  <a:srgbClr val="2F2E2B"/>
                </a:solidFill>
                <a:latin typeface="Trebuchet MS"/>
                <a:cs typeface="Trebuchet MS"/>
              </a:rPr>
              <a:t> </a:t>
            </a:r>
            <a:r>
              <a:rPr sz="1200" b="1" spc="90" dirty="0">
                <a:solidFill>
                  <a:srgbClr val="2F2E2B"/>
                </a:solidFill>
                <a:latin typeface="Trebuchet MS"/>
                <a:cs typeface="Trebuchet MS"/>
              </a:rPr>
              <a:t>lauréats</a:t>
            </a:r>
            <a:r>
              <a:rPr sz="1200" b="1" spc="60" dirty="0">
                <a:solidFill>
                  <a:srgbClr val="2F2E2B"/>
                </a:solidFill>
                <a:latin typeface="Trebuchet MS"/>
                <a:cs typeface="Trebuchet MS"/>
              </a:rPr>
              <a:t> </a:t>
            </a:r>
            <a:r>
              <a:rPr sz="1200" b="1" spc="75" dirty="0">
                <a:solidFill>
                  <a:srgbClr val="2F2E2B"/>
                </a:solidFill>
                <a:latin typeface="Trebuchet MS"/>
                <a:cs typeface="Trebuchet MS"/>
              </a:rPr>
              <a:t>bénéficient</a:t>
            </a:r>
            <a:r>
              <a:rPr sz="1200" b="1" spc="60" dirty="0">
                <a:solidFill>
                  <a:srgbClr val="2F2E2B"/>
                </a:solidFill>
                <a:latin typeface="Trebuchet MS"/>
                <a:cs typeface="Trebuchet MS"/>
              </a:rPr>
              <a:t> d’une </a:t>
            </a:r>
            <a:r>
              <a:rPr sz="1200" b="1" spc="95" dirty="0">
                <a:solidFill>
                  <a:srgbClr val="2F2E2B"/>
                </a:solidFill>
                <a:latin typeface="Trebuchet MS"/>
                <a:cs typeface="Trebuchet MS"/>
              </a:rPr>
              <a:t>mise</a:t>
            </a:r>
            <a:r>
              <a:rPr sz="1200" b="1" spc="60" dirty="0">
                <a:solidFill>
                  <a:srgbClr val="2F2E2B"/>
                </a:solidFill>
                <a:latin typeface="Trebuchet MS"/>
                <a:cs typeface="Trebuchet MS"/>
              </a:rPr>
              <a:t> </a:t>
            </a:r>
            <a:r>
              <a:rPr sz="1200" b="1" spc="65" dirty="0">
                <a:solidFill>
                  <a:srgbClr val="2F2E2B"/>
                </a:solidFill>
                <a:latin typeface="Trebuchet MS"/>
                <a:cs typeface="Trebuchet MS"/>
              </a:rPr>
              <a:t>en</a:t>
            </a:r>
            <a:r>
              <a:rPr sz="1200" b="1" spc="60" dirty="0">
                <a:solidFill>
                  <a:srgbClr val="2F2E2B"/>
                </a:solidFill>
                <a:latin typeface="Trebuchet MS"/>
                <a:cs typeface="Trebuchet MS"/>
              </a:rPr>
              <a:t> </a:t>
            </a:r>
            <a:r>
              <a:rPr sz="1200" b="1" spc="85" dirty="0">
                <a:solidFill>
                  <a:srgbClr val="2F2E2B"/>
                </a:solidFill>
                <a:latin typeface="Trebuchet MS"/>
                <a:cs typeface="Trebuchet MS"/>
              </a:rPr>
              <a:t>avant</a:t>
            </a:r>
            <a:r>
              <a:rPr sz="1200" b="1" spc="60" dirty="0">
                <a:solidFill>
                  <a:srgbClr val="2F2E2B"/>
                </a:solidFill>
                <a:latin typeface="Trebuchet MS"/>
                <a:cs typeface="Trebuchet MS"/>
              </a:rPr>
              <a:t> </a:t>
            </a:r>
            <a:r>
              <a:rPr sz="1200" b="1" spc="65" dirty="0">
                <a:solidFill>
                  <a:srgbClr val="2F2E2B"/>
                </a:solidFill>
                <a:latin typeface="Trebuchet MS"/>
                <a:cs typeface="Trebuchet MS"/>
              </a:rPr>
              <a:t>importante.</a:t>
            </a:r>
            <a:endParaRPr sz="120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5716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8282" y="2640680"/>
            <a:ext cx="4114800" cy="3785652"/>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Actionnariat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Fonds propres :</a:t>
            </a:r>
          </a:p>
          <a:p>
            <a:endParaRPr lang="fr-FR" sz="1200" dirty="0">
              <a:solidFill>
                <a:srgbClr val="302E2C"/>
              </a:solidFill>
              <a:latin typeface="Times New Roman"/>
              <a:ea typeface="+mj-ea"/>
              <a:cs typeface="Times New Roman"/>
            </a:endParaRPr>
          </a:p>
          <a:p>
            <a:endParaRPr lang="fr-FR" sz="1200" b="1"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317500" y="6753225"/>
            <a:ext cx="99822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de PME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
        <p:nvSpPr>
          <p:cNvPr id="13" name="ZoneTexte 12">
            <a:extLst>
              <a:ext uri="{FF2B5EF4-FFF2-40B4-BE49-F238E27FC236}">
                <a16:creationId xmlns:a16="http://schemas.microsoft.com/office/drawing/2014/main" id="{2C862525-E0AF-2C22-563F-690379006286}"/>
              </a:ext>
            </a:extLst>
          </p:cNvPr>
          <p:cNvSpPr txBox="1"/>
          <p:nvPr/>
        </p:nvSpPr>
        <p:spPr>
          <a:xfrm>
            <a:off x="5899150" y="2363681"/>
            <a:ext cx="4114800" cy="4154984"/>
          </a:xfrm>
          <a:prstGeom prst="rect">
            <a:avLst/>
          </a:prstGeom>
          <a:noFill/>
        </p:spPr>
        <p:txBody>
          <a:bodyPr wrap="square">
            <a:spAutoFit/>
          </a:bodyPr>
          <a:lstStyle/>
          <a:p>
            <a:r>
              <a:rPr lang="fr-FR" sz="1200" b="1" dirty="0">
                <a:solidFill>
                  <a:srgbClr val="302E2C"/>
                </a:solidFill>
                <a:latin typeface="Times New Roman"/>
                <a:ea typeface="+mj-ea"/>
                <a:cs typeface="Times New Roman"/>
              </a:rPr>
              <a:t>Nom du Dirigeant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p:txBody>
      </p:sp>
      <p:cxnSp>
        <p:nvCxnSpPr>
          <p:cNvPr id="14" name="Connecteur droit 13">
            <a:extLst>
              <a:ext uri="{FF2B5EF4-FFF2-40B4-BE49-F238E27FC236}">
                <a16:creationId xmlns:a16="http://schemas.microsoft.com/office/drawing/2014/main" id="{80138978-3F0B-A1F7-7002-93403E32E998}"/>
              </a:ext>
            </a:extLst>
          </p:cNvPr>
          <p:cNvCxnSpPr/>
          <p:nvPr/>
        </p:nvCxnSpPr>
        <p:spPr>
          <a:xfrm>
            <a:off x="5422900" y="3286650"/>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03427"/>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469900" y="2571843"/>
            <a:ext cx="9753600" cy="2677656"/>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précédent 2020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(en millions d’euros) :</a:t>
            </a:r>
          </a:p>
          <a:p>
            <a:pPr lvl="0"/>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241300" y="7118188"/>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AE92089D-4F65-B918-E8BA-1EB5D64EE81A}"/>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2677656"/>
          </a:xfrm>
          <a:prstGeom prst="rect">
            <a:avLst/>
          </a:prstGeom>
          <a:noFill/>
        </p:spPr>
        <p:txBody>
          <a:bodyPr wrap="square">
            <a:spAutoFit/>
          </a:bodyPr>
          <a:lstStyle/>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Chiffre d’Affaires Logistique :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Surface d’entreposage (m2 ou m3)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056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7809AE2E-096F-850D-6857-F29839090750}"/>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CAC08042-1C57-A313-0BFF-7B375DF9D407}"/>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2769989"/>
          </a:xfrm>
        </p:spPr>
        <p:txBody>
          <a:bodyPr/>
          <a:lstStyle/>
          <a:p>
            <a:pPr algn="ctr"/>
            <a:r>
              <a:rPr lang="fr-FR" dirty="0">
                <a:solidFill>
                  <a:srgbClr val="302E2C"/>
                </a:solidFill>
              </a:rPr>
              <a:t>Stratégie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665988"/>
            <a:ext cx="9982200" cy="3754874"/>
          </a:xfrm>
          <a:prstGeom prst="rect">
            <a:avLst/>
          </a:prstGeom>
          <a:noFill/>
        </p:spPr>
        <p:txBody>
          <a:bodyPr wrap="square">
            <a:spAutoFit/>
          </a:bodyPr>
          <a:lstStyle/>
          <a:p>
            <a:pPr lvl="0"/>
            <a:r>
              <a:rPr lang="fr-FR" sz="1400" b="1" dirty="0"/>
              <a:t>Quelle est votre stratégie de transition écologique </a:t>
            </a:r>
            <a:r>
              <a:rPr lang="fr-FR" sz="1400" dirty="0"/>
              <a:t>(choix des énergies, multimodale, organisation de transport, écoconduite…) ?</a:t>
            </a:r>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BA83A3D9-0A34-2EBF-7424-CC13D474C29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57818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et/ou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91BC31F0-9EE6-7B75-139E-060589D330E8}"/>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INNOVATION 2022</a:t>
            </a:r>
          </a:p>
        </p:txBody>
      </p:sp>
    </p:spTree>
    <p:extLst>
      <p:ext uri="{BB962C8B-B14F-4D97-AF65-F5344CB8AC3E}">
        <p14:creationId xmlns:p14="http://schemas.microsoft.com/office/powerpoint/2010/main" val="2868732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923</Words>
  <Application>Microsoft Macintosh PowerPoint</Application>
  <PresentationFormat>Personnalisé</PresentationFormat>
  <Paragraphs>276</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Calibri</vt:lpstr>
      <vt:lpstr>Tahoma</vt:lpstr>
      <vt:lpstr>Times New Roman</vt:lpstr>
      <vt:lpstr>Trebuchet MS</vt:lpstr>
      <vt:lpstr>Verdana</vt:lpstr>
      <vt:lpstr>Wingdings</vt:lpstr>
      <vt:lpstr>Office Theme</vt:lpstr>
      <vt:lpstr>INNOVATION  Dossier de candidature</vt:lpstr>
      <vt:lpstr>DOSSIER DE CANDIDATURE 2020</vt:lpstr>
      <vt:lpstr>DOSSIER DE CANDIDATURE 2022 POURQUOI CANDIDATER ?</vt:lpstr>
      <vt:lpstr>Fiche d’identité </vt:lpstr>
      <vt:lpstr>Principaux chiffres du dernier exercice</vt:lpstr>
      <vt:lpstr>Principaux chiffres du dernier exercice</vt:lpstr>
      <vt:lpstr>Estimations pour l’exercice 2022 et +</vt:lpstr>
      <vt:lpstr>Stratégie de l’entreprise    </vt:lpstr>
      <vt:lpstr>Développement commercial de l’entreprise  </vt:lpstr>
      <vt:lpstr>Étoile de l’Innovation</vt:lpstr>
      <vt:lpstr>Événements marquants de l’entreprise   </vt:lpstr>
      <vt:lpstr>Ressources Humaines de l’entreprise   </vt:lpstr>
      <vt:lpstr>Historique de l’entreprise    </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ILY Gwenaelle</cp:lastModifiedBy>
  <cp:revision>8</cp:revision>
  <dcterms:created xsi:type="dcterms:W3CDTF">2022-09-02T12:11:49Z</dcterms:created>
  <dcterms:modified xsi:type="dcterms:W3CDTF">2022-09-05T10:32:54Z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